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3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91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ED9860-D1C9-4D47-85F6-279F97A1E72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1998721-DB33-466C-A86C-36A5E2B0116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User-Centric Design:</a:t>
          </a:r>
          <a:endParaRPr lang="en-US" dirty="0"/>
        </a:p>
      </dgm:t>
    </dgm:pt>
    <dgm:pt modelId="{800848A8-A97B-45B0-BE72-C92A84F9BCD6}" type="parTrans" cxnId="{6BDCCB10-6A8A-4338-A4D1-3DF3ADFB0493}">
      <dgm:prSet/>
      <dgm:spPr/>
      <dgm:t>
        <a:bodyPr/>
        <a:lstStyle/>
        <a:p>
          <a:endParaRPr lang="en-US"/>
        </a:p>
      </dgm:t>
    </dgm:pt>
    <dgm:pt modelId="{F515FF4E-65BB-416C-86DA-778A034C37A0}" type="sibTrans" cxnId="{6BDCCB10-6A8A-4338-A4D1-3DF3ADFB0493}">
      <dgm:prSet/>
      <dgm:spPr/>
      <dgm:t>
        <a:bodyPr/>
        <a:lstStyle/>
        <a:p>
          <a:endParaRPr lang="en-US"/>
        </a:p>
      </dgm:t>
    </dgm:pt>
    <dgm:pt modelId="{8066F7A6-1510-4F65-92EA-F464CB337E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Focus on ease of use and accessibility for all staff.</a:t>
          </a:r>
        </a:p>
      </dgm:t>
    </dgm:pt>
    <dgm:pt modelId="{94725ED3-81F6-449A-A72F-BACB693B4A3A}" type="parTrans" cxnId="{FDB1C467-F8E2-422C-B1F8-562F0389673A}">
      <dgm:prSet/>
      <dgm:spPr/>
      <dgm:t>
        <a:bodyPr/>
        <a:lstStyle/>
        <a:p>
          <a:endParaRPr lang="en-US"/>
        </a:p>
      </dgm:t>
    </dgm:pt>
    <dgm:pt modelId="{9AE0377D-91B7-4508-A2E8-05FBD6372FC9}" type="sibTrans" cxnId="{FDB1C467-F8E2-422C-B1F8-562F0389673A}">
      <dgm:prSet/>
      <dgm:spPr/>
      <dgm:t>
        <a:bodyPr/>
        <a:lstStyle/>
        <a:p>
          <a:endParaRPr lang="en-US"/>
        </a:p>
      </dgm:t>
    </dgm:pt>
    <dgm:pt modelId="{9FF2AD0C-E487-404D-9987-871ADF005A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Ensure the navigation is intuitive and straightforward.</a:t>
          </a:r>
        </a:p>
      </dgm:t>
    </dgm:pt>
    <dgm:pt modelId="{43D5BBE0-0C77-405A-B0DA-FC28786F84A1}" type="parTrans" cxnId="{30B6F6EE-4E3D-4569-8CC4-09F34C0ED42D}">
      <dgm:prSet/>
      <dgm:spPr/>
      <dgm:t>
        <a:bodyPr/>
        <a:lstStyle/>
        <a:p>
          <a:endParaRPr lang="en-US"/>
        </a:p>
      </dgm:t>
    </dgm:pt>
    <dgm:pt modelId="{7B677B42-581D-4F6C-9D69-322F151A18C6}" type="sibTrans" cxnId="{30B6F6EE-4E3D-4569-8CC4-09F34C0ED42D}">
      <dgm:prSet/>
      <dgm:spPr/>
      <dgm:t>
        <a:bodyPr/>
        <a:lstStyle/>
        <a:p>
          <a:endParaRPr lang="en-US"/>
        </a:p>
      </dgm:t>
    </dgm:pt>
    <dgm:pt modelId="{E46477EE-F5BB-413B-80F1-D1986FB2982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Consistency:</a:t>
          </a:r>
          <a:endParaRPr lang="en-US" dirty="0"/>
        </a:p>
      </dgm:t>
    </dgm:pt>
    <dgm:pt modelId="{088EFFA1-8F8D-45D8-B232-700C7EF0B537}" type="parTrans" cxnId="{F88C117B-953B-497E-957C-5DD2FB8ED2B3}">
      <dgm:prSet/>
      <dgm:spPr/>
      <dgm:t>
        <a:bodyPr/>
        <a:lstStyle/>
        <a:p>
          <a:endParaRPr lang="en-US"/>
        </a:p>
      </dgm:t>
    </dgm:pt>
    <dgm:pt modelId="{6F804DA5-57E0-45D1-8D3E-214F7924DDAF}" type="sibTrans" cxnId="{F88C117B-953B-497E-957C-5DD2FB8ED2B3}">
      <dgm:prSet/>
      <dgm:spPr/>
      <dgm:t>
        <a:bodyPr/>
        <a:lstStyle/>
        <a:p>
          <a:endParaRPr lang="en-US"/>
        </a:p>
      </dgm:t>
    </dgm:pt>
    <dgm:pt modelId="{75D331E3-73FF-4D67-B144-2D90B98929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Maintain a consistent look and feel across all pages.</a:t>
          </a:r>
        </a:p>
      </dgm:t>
    </dgm:pt>
    <dgm:pt modelId="{F578255F-045D-4F74-A68C-6C3E5985CB87}" type="parTrans" cxnId="{CD0B780A-7DF4-44E7-B09A-D7080F0DAE03}">
      <dgm:prSet/>
      <dgm:spPr/>
      <dgm:t>
        <a:bodyPr/>
        <a:lstStyle/>
        <a:p>
          <a:endParaRPr lang="en-US"/>
        </a:p>
      </dgm:t>
    </dgm:pt>
    <dgm:pt modelId="{AD36B7C5-F89B-429A-BFF9-8E410EB01E4F}" type="sibTrans" cxnId="{CD0B780A-7DF4-44E7-B09A-D7080F0DAE03}">
      <dgm:prSet/>
      <dgm:spPr/>
      <dgm:t>
        <a:bodyPr/>
        <a:lstStyle/>
        <a:p>
          <a:endParaRPr lang="en-US"/>
        </a:p>
      </dgm:t>
    </dgm:pt>
    <dgm:pt modelId="{69948D2F-A808-46A0-A3BB-0DED2C9289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a standard template for sub-team pages.</a:t>
          </a:r>
        </a:p>
      </dgm:t>
    </dgm:pt>
    <dgm:pt modelId="{C5825009-38E7-4B10-8A71-54D4B6E1ABF7}" type="parTrans" cxnId="{0529874E-9084-4431-80DE-C2CF5AC28017}">
      <dgm:prSet/>
      <dgm:spPr/>
      <dgm:t>
        <a:bodyPr/>
        <a:lstStyle/>
        <a:p>
          <a:endParaRPr lang="en-US"/>
        </a:p>
      </dgm:t>
    </dgm:pt>
    <dgm:pt modelId="{C3A30DCB-64F5-4712-ABD5-1072A960E1C6}" type="sibTrans" cxnId="{0529874E-9084-4431-80DE-C2CF5AC28017}">
      <dgm:prSet/>
      <dgm:spPr/>
      <dgm:t>
        <a:bodyPr/>
        <a:lstStyle/>
        <a:p>
          <a:endParaRPr lang="en-US"/>
        </a:p>
      </dgm:t>
    </dgm:pt>
    <dgm:pt modelId="{7AA8B148-142E-4643-B972-E9008F198D1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Responsiveness:</a:t>
          </a:r>
          <a:endParaRPr lang="en-US" dirty="0"/>
        </a:p>
      </dgm:t>
    </dgm:pt>
    <dgm:pt modelId="{E380EE95-DAA9-4F2A-80D7-32C7FD793CB3}" type="parTrans" cxnId="{00F71382-7370-485B-A7AC-FF43F13DC6DA}">
      <dgm:prSet/>
      <dgm:spPr/>
      <dgm:t>
        <a:bodyPr/>
        <a:lstStyle/>
        <a:p>
          <a:endParaRPr lang="en-US"/>
        </a:p>
      </dgm:t>
    </dgm:pt>
    <dgm:pt modelId="{7D55D900-1980-45B5-AA89-367979807242}" type="sibTrans" cxnId="{00F71382-7370-485B-A7AC-FF43F13DC6DA}">
      <dgm:prSet/>
      <dgm:spPr/>
      <dgm:t>
        <a:bodyPr/>
        <a:lstStyle/>
        <a:p>
          <a:endParaRPr lang="en-US"/>
        </a:p>
      </dgm:t>
    </dgm:pt>
    <dgm:pt modelId="{FEFD37C2-0328-4DE7-81AA-D37172C945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Ensure pages are responsive and accessible on various devices.</a:t>
          </a:r>
        </a:p>
      </dgm:t>
    </dgm:pt>
    <dgm:pt modelId="{B9087FEF-4E4E-4880-B1C5-40B03720A782}" type="parTrans" cxnId="{5C2F8306-D337-4723-9705-3A53328B37CC}">
      <dgm:prSet/>
      <dgm:spPr/>
      <dgm:t>
        <a:bodyPr/>
        <a:lstStyle/>
        <a:p>
          <a:endParaRPr lang="en-US"/>
        </a:p>
      </dgm:t>
    </dgm:pt>
    <dgm:pt modelId="{EFBA58FA-9B4E-4B45-8687-C48520453BE3}" type="sibTrans" cxnId="{5C2F8306-D337-4723-9705-3A53328B37CC}">
      <dgm:prSet/>
      <dgm:spPr/>
      <dgm:t>
        <a:bodyPr/>
        <a:lstStyle/>
        <a:p>
          <a:endParaRPr lang="en-US"/>
        </a:p>
      </dgm:t>
    </dgm:pt>
    <dgm:pt modelId="{200B2261-57CB-49F1-A269-5FBA8C778BB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Clarity and Simplicity:</a:t>
          </a:r>
          <a:endParaRPr lang="en-US" dirty="0"/>
        </a:p>
      </dgm:t>
    </dgm:pt>
    <dgm:pt modelId="{C8E4AA06-731B-455B-A04A-BB3B32D4E3FA}" type="parTrans" cxnId="{6211BC65-C18B-4609-BD59-6291E32F5804}">
      <dgm:prSet/>
      <dgm:spPr/>
      <dgm:t>
        <a:bodyPr/>
        <a:lstStyle/>
        <a:p>
          <a:endParaRPr lang="en-US"/>
        </a:p>
      </dgm:t>
    </dgm:pt>
    <dgm:pt modelId="{C4B4FFBF-E485-457E-86EF-5CC0D10F4F95}" type="sibTrans" cxnId="{6211BC65-C18B-4609-BD59-6291E32F5804}">
      <dgm:prSet/>
      <dgm:spPr/>
      <dgm:t>
        <a:bodyPr/>
        <a:lstStyle/>
        <a:p>
          <a:endParaRPr lang="en-US"/>
        </a:p>
      </dgm:t>
    </dgm:pt>
    <dgm:pt modelId="{CF36C2FE-A79B-4CEC-9D10-C9E3EF4FEF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Avoid clutter; use whitespace effectively.</a:t>
          </a:r>
        </a:p>
      </dgm:t>
    </dgm:pt>
    <dgm:pt modelId="{F4557BDA-93CC-4A3E-AF5F-84534FB34F15}" type="parTrans" cxnId="{EAA0A05B-10E5-41BA-B13F-CE2FCF80519C}">
      <dgm:prSet/>
      <dgm:spPr/>
      <dgm:t>
        <a:bodyPr/>
        <a:lstStyle/>
        <a:p>
          <a:endParaRPr lang="en-US"/>
        </a:p>
      </dgm:t>
    </dgm:pt>
    <dgm:pt modelId="{90B43753-AEAC-47AE-9AE8-9359ADE15554}" type="sibTrans" cxnId="{EAA0A05B-10E5-41BA-B13F-CE2FCF80519C}">
      <dgm:prSet/>
      <dgm:spPr/>
      <dgm:t>
        <a:bodyPr/>
        <a:lstStyle/>
        <a:p>
          <a:endParaRPr lang="en-US"/>
        </a:p>
      </dgm:t>
    </dgm:pt>
    <dgm:pt modelId="{7FA20BCE-30FB-44EF-9DEB-A9974CA1C9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clear headings and subheadings.</a:t>
          </a:r>
        </a:p>
      </dgm:t>
    </dgm:pt>
    <dgm:pt modelId="{9FC42015-5AE3-43BF-AED2-94FECD1686CA}" type="parTrans" cxnId="{F5294E83-B092-4345-A09F-538777FA0DA2}">
      <dgm:prSet/>
      <dgm:spPr/>
      <dgm:t>
        <a:bodyPr/>
        <a:lstStyle/>
        <a:p>
          <a:endParaRPr lang="en-US"/>
        </a:p>
      </dgm:t>
    </dgm:pt>
    <dgm:pt modelId="{5F4FB491-8692-44AC-A827-25E976DC255A}" type="sibTrans" cxnId="{F5294E83-B092-4345-A09F-538777FA0DA2}">
      <dgm:prSet/>
      <dgm:spPr/>
      <dgm:t>
        <a:bodyPr/>
        <a:lstStyle/>
        <a:p>
          <a:endParaRPr lang="en-US"/>
        </a:p>
      </dgm:t>
    </dgm:pt>
    <dgm:pt modelId="{CC064D20-9643-43BE-8A5B-158667BCF96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Visual Hierarchy:</a:t>
          </a:r>
          <a:endParaRPr lang="en-US"/>
        </a:p>
      </dgm:t>
    </dgm:pt>
    <dgm:pt modelId="{431ED65C-8F25-4E46-8D0D-1A28806F4D0B}" type="parTrans" cxnId="{E487752B-F5FD-42EE-9F11-9BF2BDA55EFD}">
      <dgm:prSet/>
      <dgm:spPr/>
      <dgm:t>
        <a:bodyPr/>
        <a:lstStyle/>
        <a:p>
          <a:endParaRPr lang="en-US"/>
        </a:p>
      </dgm:t>
    </dgm:pt>
    <dgm:pt modelId="{B390CF27-852B-448E-8EA7-B37193C677AB}" type="sibTrans" cxnId="{E487752B-F5FD-42EE-9F11-9BF2BDA55EFD}">
      <dgm:prSet/>
      <dgm:spPr/>
      <dgm:t>
        <a:bodyPr/>
        <a:lstStyle/>
        <a:p>
          <a:endParaRPr lang="en-US"/>
        </a:p>
      </dgm:t>
    </dgm:pt>
    <dgm:pt modelId="{6DF440D0-795A-4953-86D5-E7CE37DBE5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Highlight the most important information using size, color, and placement.</a:t>
          </a:r>
        </a:p>
      </dgm:t>
    </dgm:pt>
    <dgm:pt modelId="{A38B0349-0485-4C5E-8A7D-BA62D3DA4F54}" type="parTrans" cxnId="{342AB8F0-8918-4F53-809E-52C6F4DA9D44}">
      <dgm:prSet/>
      <dgm:spPr/>
      <dgm:t>
        <a:bodyPr/>
        <a:lstStyle/>
        <a:p>
          <a:endParaRPr lang="en-US"/>
        </a:p>
      </dgm:t>
    </dgm:pt>
    <dgm:pt modelId="{D14577FB-E0EC-4BAD-86F5-802A7EE0EEA7}" type="sibTrans" cxnId="{342AB8F0-8918-4F53-809E-52C6F4DA9D44}">
      <dgm:prSet/>
      <dgm:spPr/>
      <dgm:t>
        <a:bodyPr/>
        <a:lstStyle/>
        <a:p>
          <a:endParaRPr lang="en-US"/>
        </a:p>
      </dgm:t>
    </dgm:pt>
    <dgm:pt modelId="{34C1FD52-5BB8-4660-9A92-F1D0D7E2CE77}" type="pres">
      <dgm:prSet presAssocID="{E8ED9860-D1C9-4D47-85F6-279F97A1E72E}" presName="root" presStyleCnt="0">
        <dgm:presLayoutVars>
          <dgm:dir/>
          <dgm:resizeHandles val="exact"/>
        </dgm:presLayoutVars>
      </dgm:prSet>
      <dgm:spPr/>
    </dgm:pt>
    <dgm:pt modelId="{24322732-2F65-4DC0-82C6-D4DD02C4CBBE}" type="pres">
      <dgm:prSet presAssocID="{91998721-DB33-466C-A86C-36A5E2B01166}" presName="compNode" presStyleCnt="0"/>
      <dgm:spPr/>
    </dgm:pt>
    <dgm:pt modelId="{A7FAF9C9-3E3B-47CB-AAB7-22852453B090}" type="pres">
      <dgm:prSet presAssocID="{91998721-DB33-466C-A86C-36A5E2B0116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ass"/>
        </a:ext>
      </dgm:extLst>
    </dgm:pt>
    <dgm:pt modelId="{5DD06F09-C5B2-4FEA-B4C7-72597E9CBED7}" type="pres">
      <dgm:prSet presAssocID="{91998721-DB33-466C-A86C-36A5E2B01166}" presName="iconSpace" presStyleCnt="0"/>
      <dgm:spPr/>
    </dgm:pt>
    <dgm:pt modelId="{2EF9F8DA-C4D1-42F8-ADE7-0CF89BFEDB8E}" type="pres">
      <dgm:prSet presAssocID="{91998721-DB33-466C-A86C-36A5E2B01166}" presName="parTx" presStyleLbl="revTx" presStyleIdx="0" presStyleCnt="10">
        <dgm:presLayoutVars>
          <dgm:chMax val="0"/>
          <dgm:chPref val="0"/>
        </dgm:presLayoutVars>
      </dgm:prSet>
      <dgm:spPr/>
    </dgm:pt>
    <dgm:pt modelId="{DF0717E3-20FD-4660-9454-A23E1379428A}" type="pres">
      <dgm:prSet presAssocID="{91998721-DB33-466C-A86C-36A5E2B01166}" presName="txSpace" presStyleCnt="0"/>
      <dgm:spPr/>
    </dgm:pt>
    <dgm:pt modelId="{BC66828E-5CA0-4148-BBCA-9704DD2D1CCE}" type="pres">
      <dgm:prSet presAssocID="{91998721-DB33-466C-A86C-36A5E2B01166}" presName="desTx" presStyleLbl="revTx" presStyleIdx="1" presStyleCnt="10">
        <dgm:presLayoutVars/>
      </dgm:prSet>
      <dgm:spPr/>
    </dgm:pt>
    <dgm:pt modelId="{CBD69D13-CE5D-40FD-8C47-4709B190D735}" type="pres">
      <dgm:prSet presAssocID="{F515FF4E-65BB-416C-86DA-778A034C37A0}" presName="sibTrans" presStyleCnt="0"/>
      <dgm:spPr/>
    </dgm:pt>
    <dgm:pt modelId="{E97B1B32-F98B-4D44-89DF-BCAEFF968067}" type="pres">
      <dgm:prSet presAssocID="{E46477EE-F5BB-413B-80F1-D1986FB29827}" presName="compNode" presStyleCnt="0"/>
      <dgm:spPr/>
    </dgm:pt>
    <dgm:pt modelId="{B646DF50-3051-469A-AFDD-031BAC0F90C7}" type="pres">
      <dgm:prSet presAssocID="{E46477EE-F5BB-413B-80F1-D1986FB2982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A9AC93F1-61AD-426A-B56A-C03AD807E55B}" type="pres">
      <dgm:prSet presAssocID="{E46477EE-F5BB-413B-80F1-D1986FB29827}" presName="iconSpace" presStyleCnt="0"/>
      <dgm:spPr/>
    </dgm:pt>
    <dgm:pt modelId="{E07CAEA5-DFB9-4111-8AE3-FF210290E2E4}" type="pres">
      <dgm:prSet presAssocID="{E46477EE-F5BB-413B-80F1-D1986FB29827}" presName="parTx" presStyleLbl="revTx" presStyleIdx="2" presStyleCnt="10">
        <dgm:presLayoutVars>
          <dgm:chMax val="0"/>
          <dgm:chPref val="0"/>
        </dgm:presLayoutVars>
      </dgm:prSet>
      <dgm:spPr/>
    </dgm:pt>
    <dgm:pt modelId="{F203180E-EFEF-4EA0-93A9-635D0C5CAA67}" type="pres">
      <dgm:prSet presAssocID="{E46477EE-F5BB-413B-80F1-D1986FB29827}" presName="txSpace" presStyleCnt="0"/>
      <dgm:spPr/>
    </dgm:pt>
    <dgm:pt modelId="{00395632-76E7-4C65-ABB3-0DFCDCB74D09}" type="pres">
      <dgm:prSet presAssocID="{E46477EE-F5BB-413B-80F1-D1986FB29827}" presName="desTx" presStyleLbl="revTx" presStyleIdx="3" presStyleCnt="10">
        <dgm:presLayoutVars/>
      </dgm:prSet>
      <dgm:spPr/>
    </dgm:pt>
    <dgm:pt modelId="{039873B0-2FFC-4097-8F15-5F2F05B78C9E}" type="pres">
      <dgm:prSet presAssocID="{6F804DA5-57E0-45D1-8D3E-214F7924DDAF}" presName="sibTrans" presStyleCnt="0"/>
      <dgm:spPr/>
    </dgm:pt>
    <dgm:pt modelId="{3DF0D9E8-FB7D-454A-A6E9-F137CF92334B}" type="pres">
      <dgm:prSet presAssocID="{7AA8B148-142E-4643-B972-E9008F198D1E}" presName="compNode" presStyleCnt="0"/>
      <dgm:spPr/>
    </dgm:pt>
    <dgm:pt modelId="{2C7395C4-28E6-4626-AC10-E658EA59DEE5}" type="pres">
      <dgm:prSet presAssocID="{7AA8B148-142E-4643-B972-E9008F198D1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4FB66AE-FD84-41BE-A44A-17831D90E51D}" type="pres">
      <dgm:prSet presAssocID="{7AA8B148-142E-4643-B972-E9008F198D1E}" presName="iconSpace" presStyleCnt="0"/>
      <dgm:spPr/>
    </dgm:pt>
    <dgm:pt modelId="{91A5915F-EB1C-4F30-8992-CCC649F7F851}" type="pres">
      <dgm:prSet presAssocID="{7AA8B148-142E-4643-B972-E9008F198D1E}" presName="parTx" presStyleLbl="revTx" presStyleIdx="4" presStyleCnt="10">
        <dgm:presLayoutVars>
          <dgm:chMax val="0"/>
          <dgm:chPref val="0"/>
        </dgm:presLayoutVars>
      </dgm:prSet>
      <dgm:spPr/>
    </dgm:pt>
    <dgm:pt modelId="{B373E2F0-4397-4899-BEC2-0D77347AA2ED}" type="pres">
      <dgm:prSet presAssocID="{7AA8B148-142E-4643-B972-E9008F198D1E}" presName="txSpace" presStyleCnt="0"/>
      <dgm:spPr/>
    </dgm:pt>
    <dgm:pt modelId="{C536F3A1-37E8-4C89-834A-38AC66BABAC1}" type="pres">
      <dgm:prSet presAssocID="{7AA8B148-142E-4643-B972-E9008F198D1E}" presName="desTx" presStyleLbl="revTx" presStyleIdx="5" presStyleCnt="10">
        <dgm:presLayoutVars/>
      </dgm:prSet>
      <dgm:spPr/>
    </dgm:pt>
    <dgm:pt modelId="{037AA3BB-59CF-4BDB-8939-EC985FB059A2}" type="pres">
      <dgm:prSet presAssocID="{7D55D900-1980-45B5-AA89-367979807242}" presName="sibTrans" presStyleCnt="0"/>
      <dgm:spPr/>
    </dgm:pt>
    <dgm:pt modelId="{D8ECA36B-9153-4C61-A107-BD5A69EE74DF}" type="pres">
      <dgm:prSet presAssocID="{200B2261-57CB-49F1-A269-5FBA8C778BB2}" presName="compNode" presStyleCnt="0"/>
      <dgm:spPr/>
    </dgm:pt>
    <dgm:pt modelId="{F505DDBB-BBAA-494F-A963-FE9F95CFB9DA}" type="pres">
      <dgm:prSet presAssocID="{200B2261-57CB-49F1-A269-5FBA8C778BB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ssors"/>
        </a:ext>
      </dgm:extLst>
    </dgm:pt>
    <dgm:pt modelId="{04EF029C-3509-4977-8140-FE97849B8B58}" type="pres">
      <dgm:prSet presAssocID="{200B2261-57CB-49F1-A269-5FBA8C778BB2}" presName="iconSpace" presStyleCnt="0"/>
      <dgm:spPr/>
    </dgm:pt>
    <dgm:pt modelId="{A2A5B4B9-C0EF-46A0-8C80-F6FCDEA43301}" type="pres">
      <dgm:prSet presAssocID="{200B2261-57CB-49F1-A269-5FBA8C778BB2}" presName="parTx" presStyleLbl="revTx" presStyleIdx="6" presStyleCnt="10">
        <dgm:presLayoutVars>
          <dgm:chMax val="0"/>
          <dgm:chPref val="0"/>
        </dgm:presLayoutVars>
      </dgm:prSet>
      <dgm:spPr/>
    </dgm:pt>
    <dgm:pt modelId="{DCDF0C4B-3CB9-4DF8-8F37-8A8CA8941FBD}" type="pres">
      <dgm:prSet presAssocID="{200B2261-57CB-49F1-A269-5FBA8C778BB2}" presName="txSpace" presStyleCnt="0"/>
      <dgm:spPr/>
    </dgm:pt>
    <dgm:pt modelId="{CA89064B-6976-4D01-BA20-65C43FA75973}" type="pres">
      <dgm:prSet presAssocID="{200B2261-57CB-49F1-A269-5FBA8C778BB2}" presName="desTx" presStyleLbl="revTx" presStyleIdx="7" presStyleCnt="10">
        <dgm:presLayoutVars/>
      </dgm:prSet>
      <dgm:spPr/>
    </dgm:pt>
    <dgm:pt modelId="{6661AAC2-4BD2-495E-A04F-FAF1D2CACCE2}" type="pres">
      <dgm:prSet presAssocID="{C4B4FFBF-E485-457E-86EF-5CC0D10F4F95}" presName="sibTrans" presStyleCnt="0"/>
      <dgm:spPr/>
    </dgm:pt>
    <dgm:pt modelId="{983654D6-C927-4945-B453-F3B91C5D98A2}" type="pres">
      <dgm:prSet presAssocID="{CC064D20-9643-43BE-8A5B-158667BCF966}" presName="compNode" presStyleCnt="0"/>
      <dgm:spPr/>
    </dgm:pt>
    <dgm:pt modelId="{9BD4BC7B-F7BD-4B70-A8FC-DC5D1A425B06}" type="pres">
      <dgm:prSet presAssocID="{CC064D20-9643-43BE-8A5B-158667BCF96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BF9EF88C-B9C0-4862-8DD9-94B0140066C7}" type="pres">
      <dgm:prSet presAssocID="{CC064D20-9643-43BE-8A5B-158667BCF966}" presName="iconSpace" presStyleCnt="0"/>
      <dgm:spPr/>
    </dgm:pt>
    <dgm:pt modelId="{1011DEF3-2BA4-4DDF-AA1F-A72B3D82EB21}" type="pres">
      <dgm:prSet presAssocID="{CC064D20-9643-43BE-8A5B-158667BCF966}" presName="parTx" presStyleLbl="revTx" presStyleIdx="8" presStyleCnt="10">
        <dgm:presLayoutVars>
          <dgm:chMax val="0"/>
          <dgm:chPref val="0"/>
        </dgm:presLayoutVars>
      </dgm:prSet>
      <dgm:spPr/>
    </dgm:pt>
    <dgm:pt modelId="{BC7B6245-5C16-4108-9840-D9931BF0E164}" type="pres">
      <dgm:prSet presAssocID="{CC064D20-9643-43BE-8A5B-158667BCF966}" presName="txSpace" presStyleCnt="0"/>
      <dgm:spPr/>
    </dgm:pt>
    <dgm:pt modelId="{CA14B72A-2017-4712-9826-A6771A6E14B0}" type="pres">
      <dgm:prSet presAssocID="{CC064D20-9643-43BE-8A5B-158667BCF966}" presName="desTx" presStyleLbl="revTx" presStyleIdx="9" presStyleCnt="10">
        <dgm:presLayoutVars/>
      </dgm:prSet>
      <dgm:spPr/>
    </dgm:pt>
  </dgm:ptLst>
  <dgm:cxnLst>
    <dgm:cxn modelId="{5C2F8306-D337-4723-9705-3A53328B37CC}" srcId="{7AA8B148-142E-4643-B972-E9008F198D1E}" destId="{FEFD37C2-0328-4DE7-81AA-D37172C945D3}" srcOrd="0" destOrd="0" parTransId="{B9087FEF-4E4E-4880-B1C5-40B03720A782}" sibTransId="{EFBA58FA-9B4E-4B45-8687-C48520453BE3}"/>
    <dgm:cxn modelId="{CD0B780A-7DF4-44E7-B09A-D7080F0DAE03}" srcId="{E46477EE-F5BB-413B-80F1-D1986FB29827}" destId="{75D331E3-73FF-4D67-B144-2D90B98929C7}" srcOrd="0" destOrd="0" parTransId="{F578255F-045D-4F74-A68C-6C3E5985CB87}" sibTransId="{AD36B7C5-F89B-429A-BFF9-8E410EB01E4F}"/>
    <dgm:cxn modelId="{6BDCCB10-6A8A-4338-A4D1-3DF3ADFB0493}" srcId="{E8ED9860-D1C9-4D47-85F6-279F97A1E72E}" destId="{91998721-DB33-466C-A86C-36A5E2B01166}" srcOrd="0" destOrd="0" parTransId="{800848A8-A97B-45B0-BE72-C92A84F9BCD6}" sibTransId="{F515FF4E-65BB-416C-86DA-778A034C37A0}"/>
    <dgm:cxn modelId="{CF8A3512-168B-4F8F-AB09-4F6BC38E1210}" type="presOf" srcId="{91998721-DB33-466C-A86C-36A5E2B01166}" destId="{2EF9F8DA-C4D1-42F8-ADE7-0CF89BFEDB8E}" srcOrd="0" destOrd="0" presId="urn:microsoft.com/office/officeart/2018/2/layout/IconLabelDescriptionList"/>
    <dgm:cxn modelId="{0E058618-F51E-426A-8C13-7E985D3DB1C7}" type="presOf" srcId="{8066F7A6-1510-4F65-92EA-F464CB337E4F}" destId="{BC66828E-5CA0-4148-BBCA-9704DD2D1CCE}" srcOrd="0" destOrd="0" presId="urn:microsoft.com/office/officeart/2018/2/layout/IconLabelDescriptionList"/>
    <dgm:cxn modelId="{E487752B-F5FD-42EE-9F11-9BF2BDA55EFD}" srcId="{E8ED9860-D1C9-4D47-85F6-279F97A1E72E}" destId="{CC064D20-9643-43BE-8A5B-158667BCF966}" srcOrd="4" destOrd="0" parTransId="{431ED65C-8F25-4E46-8D0D-1A28806F4D0B}" sibTransId="{B390CF27-852B-448E-8EA7-B37193C677AB}"/>
    <dgm:cxn modelId="{EAA0A05B-10E5-41BA-B13F-CE2FCF80519C}" srcId="{200B2261-57CB-49F1-A269-5FBA8C778BB2}" destId="{CF36C2FE-A79B-4CEC-9D10-C9E3EF4FEF8E}" srcOrd="0" destOrd="0" parTransId="{F4557BDA-93CC-4A3E-AF5F-84534FB34F15}" sibTransId="{90B43753-AEAC-47AE-9AE8-9359ADE15554}"/>
    <dgm:cxn modelId="{2B5B8262-46A0-473B-8F96-1C633E27DF64}" type="presOf" srcId="{9FF2AD0C-E487-404D-9987-871ADF005A79}" destId="{BC66828E-5CA0-4148-BBCA-9704DD2D1CCE}" srcOrd="0" destOrd="1" presId="urn:microsoft.com/office/officeart/2018/2/layout/IconLabelDescriptionList"/>
    <dgm:cxn modelId="{6211BC65-C18B-4609-BD59-6291E32F5804}" srcId="{E8ED9860-D1C9-4D47-85F6-279F97A1E72E}" destId="{200B2261-57CB-49F1-A269-5FBA8C778BB2}" srcOrd="3" destOrd="0" parTransId="{C8E4AA06-731B-455B-A04A-BB3B32D4E3FA}" sibTransId="{C4B4FFBF-E485-457E-86EF-5CC0D10F4F95}"/>
    <dgm:cxn modelId="{FDB1C467-F8E2-422C-B1F8-562F0389673A}" srcId="{91998721-DB33-466C-A86C-36A5E2B01166}" destId="{8066F7A6-1510-4F65-92EA-F464CB337E4F}" srcOrd="0" destOrd="0" parTransId="{94725ED3-81F6-449A-A72F-BACB693B4A3A}" sibTransId="{9AE0377D-91B7-4508-A2E8-05FBD6372FC9}"/>
    <dgm:cxn modelId="{3BA08A49-CE41-4D82-946B-F84D00ABBEE9}" type="presOf" srcId="{E8ED9860-D1C9-4D47-85F6-279F97A1E72E}" destId="{34C1FD52-5BB8-4660-9A92-F1D0D7E2CE77}" srcOrd="0" destOrd="0" presId="urn:microsoft.com/office/officeart/2018/2/layout/IconLabelDescriptionList"/>
    <dgm:cxn modelId="{30DA186C-5B28-41DC-B320-921A98FC9365}" type="presOf" srcId="{200B2261-57CB-49F1-A269-5FBA8C778BB2}" destId="{A2A5B4B9-C0EF-46A0-8C80-F6FCDEA43301}" srcOrd="0" destOrd="0" presId="urn:microsoft.com/office/officeart/2018/2/layout/IconLabelDescriptionList"/>
    <dgm:cxn modelId="{0529874E-9084-4431-80DE-C2CF5AC28017}" srcId="{E46477EE-F5BB-413B-80F1-D1986FB29827}" destId="{69948D2F-A808-46A0-A3BB-0DED2C92897D}" srcOrd="1" destOrd="0" parTransId="{C5825009-38E7-4B10-8A71-54D4B6E1ABF7}" sibTransId="{C3A30DCB-64F5-4712-ABD5-1072A960E1C6}"/>
    <dgm:cxn modelId="{782DBB4E-16F4-4651-82DB-1B9BE3976671}" type="presOf" srcId="{7AA8B148-142E-4643-B972-E9008F198D1E}" destId="{91A5915F-EB1C-4F30-8992-CCC649F7F851}" srcOrd="0" destOrd="0" presId="urn:microsoft.com/office/officeart/2018/2/layout/IconLabelDescriptionList"/>
    <dgm:cxn modelId="{0197E450-A550-4163-87DF-2E2B8C655956}" type="presOf" srcId="{69948D2F-A808-46A0-A3BB-0DED2C92897D}" destId="{00395632-76E7-4C65-ABB3-0DFCDCB74D09}" srcOrd="0" destOrd="1" presId="urn:microsoft.com/office/officeart/2018/2/layout/IconLabelDescriptionList"/>
    <dgm:cxn modelId="{F88C117B-953B-497E-957C-5DD2FB8ED2B3}" srcId="{E8ED9860-D1C9-4D47-85F6-279F97A1E72E}" destId="{E46477EE-F5BB-413B-80F1-D1986FB29827}" srcOrd="1" destOrd="0" parTransId="{088EFFA1-8F8D-45D8-B232-700C7EF0B537}" sibTransId="{6F804DA5-57E0-45D1-8D3E-214F7924DDAF}"/>
    <dgm:cxn modelId="{00F71382-7370-485B-A7AC-FF43F13DC6DA}" srcId="{E8ED9860-D1C9-4D47-85F6-279F97A1E72E}" destId="{7AA8B148-142E-4643-B972-E9008F198D1E}" srcOrd="2" destOrd="0" parTransId="{E380EE95-DAA9-4F2A-80D7-32C7FD793CB3}" sibTransId="{7D55D900-1980-45B5-AA89-367979807242}"/>
    <dgm:cxn modelId="{F5294E83-B092-4345-A09F-538777FA0DA2}" srcId="{200B2261-57CB-49F1-A269-5FBA8C778BB2}" destId="{7FA20BCE-30FB-44EF-9DEB-A9974CA1C907}" srcOrd="1" destOrd="0" parTransId="{9FC42015-5AE3-43BF-AED2-94FECD1686CA}" sibTransId="{5F4FB491-8692-44AC-A827-25E976DC255A}"/>
    <dgm:cxn modelId="{DB8929A7-26C2-4EAB-B1E9-1BD263EEAB06}" type="presOf" srcId="{CF36C2FE-A79B-4CEC-9D10-C9E3EF4FEF8E}" destId="{CA89064B-6976-4D01-BA20-65C43FA75973}" srcOrd="0" destOrd="0" presId="urn:microsoft.com/office/officeart/2018/2/layout/IconLabelDescriptionList"/>
    <dgm:cxn modelId="{153344C1-8BFB-426E-BC3E-B5A01769F7C2}" type="presOf" srcId="{FEFD37C2-0328-4DE7-81AA-D37172C945D3}" destId="{C536F3A1-37E8-4C89-834A-38AC66BABAC1}" srcOrd="0" destOrd="0" presId="urn:microsoft.com/office/officeart/2018/2/layout/IconLabelDescriptionList"/>
    <dgm:cxn modelId="{C4A5E6C7-4A7B-4526-9EB2-394EA6490382}" type="presOf" srcId="{E46477EE-F5BB-413B-80F1-D1986FB29827}" destId="{E07CAEA5-DFB9-4111-8AE3-FF210290E2E4}" srcOrd="0" destOrd="0" presId="urn:microsoft.com/office/officeart/2018/2/layout/IconLabelDescriptionList"/>
    <dgm:cxn modelId="{281EDDD4-EAED-4F2E-853B-73B07C16E6B7}" type="presOf" srcId="{7FA20BCE-30FB-44EF-9DEB-A9974CA1C907}" destId="{CA89064B-6976-4D01-BA20-65C43FA75973}" srcOrd="0" destOrd="1" presId="urn:microsoft.com/office/officeart/2018/2/layout/IconLabelDescriptionList"/>
    <dgm:cxn modelId="{76AAB3D7-B657-4EBE-9EBA-3A67C8781178}" type="presOf" srcId="{6DF440D0-795A-4953-86D5-E7CE37DBE5A9}" destId="{CA14B72A-2017-4712-9826-A6771A6E14B0}" srcOrd="0" destOrd="0" presId="urn:microsoft.com/office/officeart/2018/2/layout/IconLabelDescriptionList"/>
    <dgm:cxn modelId="{0B998DEC-392F-4764-A88A-C78B52CE2B01}" type="presOf" srcId="{75D331E3-73FF-4D67-B144-2D90B98929C7}" destId="{00395632-76E7-4C65-ABB3-0DFCDCB74D09}" srcOrd="0" destOrd="0" presId="urn:microsoft.com/office/officeart/2018/2/layout/IconLabelDescriptionList"/>
    <dgm:cxn modelId="{30B6F6EE-4E3D-4569-8CC4-09F34C0ED42D}" srcId="{91998721-DB33-466C-A86C-36A5E2B01166}" destId="{9FF2AD0C-E487-404D-9987-871ADF005A79}" srcOrd="1" destOrd="0" parTransId="{43D5BBE0-0C77-405A-B0DA-FC28786F84A1}" sibTransId="{7B677B42-581D-4F6C-9D69-322F151A18C6}"/>
    <dgm:cxn modelId="{1C3EF6EF-89A6-4106-8D6F-EC2F847CEEEF}" type="presOf" srcId="{CC064D20-9643-43BE-8A5B-158667BCF966}" destId="{1011DEF3-2BA4-4DDF-AA1F-A72B3D82EB21}" srcOrd="0" destOrd="0" presId="urn:microsoft.com/office/officeart/2018/2/layout/IconLabelDescriptionList"/>
    <dgm:cxn modelId="{342AB8F0-8918-4F53-809E-52C6F4DA9D44}" srcId="{CC064D20-9643-43BE-8A5B-158667BCF966}" destId="{6DF440D0-795A-4953-86D5-E7CE37DBE5A9}" srcOrd="0" destOrd="0" parTransId="{A38B0349-0485-4C5E-8A7D-BA62D3DA4F54}" sibTransId="{D14577FB-E0EC-4BAD-86F5-802A7EE0EEA7}"/>
    <dgm:cxn modelId="{5F7DD1DB-12AF-413E-90C7-6625A9448F1F}" type="presParOf" srcId="{34C1FD52-5BB8-4660-9A92-F1D0D7E2CE77}" destId="{24322732-2F65-4DC0-82C6-D4DD02C4CBBE}" srcOrd="0" destOrd="0" presId="urn:microsoft.com/office/officeart/2018/2/layout/IconLabelDescriptionList"/>
    <dgm:cxn modelId="{11D0B741-4D09-4E9E-91D4-73BAD1BBD829}" type="presParOf" srcId="{24322732-2F65-4DC0-82C6-D4DD02C4CBBE}" destId="{A7FAF9C9-3E3B-47CB-AAB7-22852453B090}" srcOrd="0" destOrd="0" presId="urn:microsoft.com/office/officeart/2018/2/layout/IconLabelDescriptionList"/>
    <dgm:cxn modelId="{A3D064E3-B3C3-4050-89FA-CE547980475D}" type="presParOf" srcId="{24322732-2F65-4DC0-82C6-D4DD02C4CBBE}" destId="{5DD06F09-C5B2-4FEA-B4C7-72597E9CBED7}" srcOrd="1" destOrd="0" presId="urn:microsoft.com/office/officeart/2018/2/layout/IconLabelDescriptionList"/>
    <dgm:cxn modelId="{E27500B6-3832-471F-AEA5-51B87463D9BC}" type="presParOf" srcId="{24322732-2F65-4DC0-82C6-D4DD02C4CBBE}" destId="{2EF9F8DA-C4D1-42F8-ADE7-0CF89BFEDB8E}" srcOrd="2" destOrd="0" presId="urn:microsoft.com/office/officeart/2018/2/layout/IconLabelDescriptionList"/>
    <dgm:cxn modelId="{AE267A67-90D9-48F7-8F11-9DA574A0DEEE}" type="presParOf" srcId="{24322732-2F65-4DC0-82C6-D4DD02C4CBBE}" destId="{DF0717E3-20FD-4660-9454-A23E1379428A}" srcOrd="3" destOrd="0" presId="urn:microsoft.com/office/officeart/2018/2/layout/IconLabelDescriptionList"/>
    <dgm:cxn modelId="{CE7C0BF2-C1DB-43AE-95DE-9B18BE9C05B3}" type="presParOf" srcId="{24322732-2F65-4DC0-82C6-D4DD02C4CBBE}" destId="{BC66828E-5CA0-4148-BBCA-9704DD2D1CCE}" srcOrd="4" destOrd="0" presId="urn:microsoft.com/office/officeart/2018/2/layout/IconLabelDescriptionList"/>
    <dgm:cxn modelId="{801061FE-0F16-486C-A544-A763FB5D09F4}" type="presParOf" srcId="{34C1FD52-5BB8-4660-9A92-F1D0D7E2CE77}" destId="{CBD69D13-CE5D-40FD-8C47-4709B190D735}" srcOrd="1" destOrd="0" presId="urn:microsoft.com/office/officeart/2018/2/layout/IconLabelDescriptionList"/>
    <dgm:cxn modelId="{AC65EBD0-DB9B-444E-8DD9-304695101B9A}" type="presParOf" srcId="{34C1FD52-5BB8-4660-9A92-F1D0D7E2CE77}" destId="{E97B1B32-F98B-4D44-89DF-BCAEFF968067}" srcOrd="2" destOrd="0" presId="urn:microsoft.com/office/officeart/2018/2/layout/IconLabelDescriptionList"/>
    <dgm:cxn modelId="{6592231F-F8B2-4009-B0B5-E4B777081B72}" type="presParOf" srcId="{E97B1B32-F98B-4D44-89DF-BCAEFF968067}" destId="{B646DF50-3051-469A-AFDD-031BAC0F90C7}" srcOrd="0" destOrd="0" presId="urn:microsoft.com/office/officeart/2018/2/layout/IconLabelDescriptionList"/>
    <dgm:cxn modelId="{9CF3D7E5-341B-40A4-8790-7012C9DB6702}" type="presParOf" srcId="{E97B1B32-F98B-4D44-89DF-BCAEFF968067}" destId="{A9AC93F1-61AD-426A-B56A-C03AD807E55B}" srcOrd="1" destOrd="0" presId="urn:microsoft.com/office/officeart/2018/2/layout/IconLabelDescriptionList"/>
    <dgm:cxn modelId="{7E4351AA-51E5-43EC-8278-F59E5E551879}" type="presParOf" srcId="{E97B1B32-F98B-4D44-89DF-BCAEFF968067}" destId="{E07CAEA5-DFB9-4111-8AE3-FF210290E2E4}" srcOrd="2" destOrd="0" presId="urn:microsoft.com/office/officeart/2018/2/layout/IconLabelDescriptionList"/>
    <dgm:cxn modelId="{60D50C1A-3D8B-4D78-807F-168FF181582A}" type="presParOf" srcId="{E97B1B32-F98B-4D44-89DF-BCAEFF968067}" destId="{F203180E-EFEF-4EA0-93A9-635D0C5CAA67}" srcOrd="3" destOrd="0" presId="urn:microsoft.com/office/officeart/2018/2/layout/IconLabelDescriptionList"/>
    <dgm:cxn modelId="{212747F2-89D8-493B-8046-B3602B39B2E0}" type="presParOf" srcId="{E97B1B32-F98B-4D44-89DF-BCAEFF968067}" destId="{00395632-76E7-4C65-ABB3-0DFCDCB74D09}" srcOrd="4" destOrd="0" presId="urn:microsoft.com/office/officeart/2018/2/layout/IconLabelDescriptionList"/>
    <dgm:cxn modelId="{F4A85086-9A84-41E5-A604-E8E7C21D6FAC}" type="presParOf" srcId="{34C1FD52-5BB8-4660-9A92-F1D0D7E2CE77}" destId="{039873B0-2FFC-4097-8F15-5F2F05B78C9E}" srcOrd="3" destOrd="0" presId="urn:microsoft.com/office/officeart/2018/2/layout/IconLabelDescriptionList"/>
    <dgm:cxn modelId="{4AB8BEEE-DACF-4864-BC89-3470AE707A31}" type="presParOf" srcId="{34C1FD52-5BB8-4660-9A92-F1D0D7E2CE77}" destId="{3DF0D9E8-FB7D-454A-A6E9-F137CF92334B}" srcOrd="4" destOrd="0" presId="urn:microsoft.com/office/officeart/2018/2/layout/IconLabelDescriptionList"/>
    <dgm:cxn modelId="{B5FC8676-04D3-4DD1-89C8-7B5555A785CB}" type="presParOf" srcId="{3DF0D9E8-FB7D-454A-A6E9-F137CF92334B}" destId="{2C7395C4-28E6-4626-AC10-E658EA59DEE5}" srcOrd="0" destOrd="0" presId="urn:microsoft.com/office/officeart/2018/2/layout/IconLabelDescriptionList"/>
    <dgm:cxn modelId="{C5F8F0B1-F69F-477C-BFB4-62CB2411B84C}" type="presParOf" srcId="{3DF0D9E8-FB7D-454A-A6E9-F137CF92334B}" destId="{D4FB66AE-FD84-41BE-A44A-17831D90E51D}" srcOrd="1" destOrd="0" presId="urn:microsoft.com/office/officeart/2018/2/layout/IconLabelDescriptionList"/>
    <dgm:cxn modelId="{C152C1B9-5C4B-485D-A953-46998702DDB1}" type="presParOf" srcId="{3DF0D9E8-FB7D-454A-A6E9-F137CF92334B}" destId="{91A5915F-EB1C-4F30-8992-CCC649F7F851}" srcOrd="2" destOrd="0" presId="urn:microsoft.com/office/officeart/2018/2/layout/IconLabelDescriptionList"/>
    <dgm:cxn modelId="{51EE84EA-27B5-48C0-A277-F15283F49319}" type="presParOf" srcId="{3DF0D9E8-FB7D-454A-A6E9-F137CF92334B}" destId="{B373E2F0-4397-4899-BEC2-0D77347AA2ED}" srcOrd="3" destOrd="0" presId="urn:microsoft.com/office/officeart/2018/2/layout/IconLabelDescriptionList"/>
    <dgm:cxn modelId="{9BFF8B99-19B2-426D-9449-5169C13A41DA}" type="presParOf" srcId="{3DF0D9E8-FB7D-454A-A6E9-F137CF92334B}" destId="{C536F3A1-37E8-4C89-834A-38AC66BABAC1}" srcOrd="4" destOrd="0" presId="urn:microsoft.com/office/officeart/2018/2/layout/IconLabelDescriptionList"/>
    <dgm:cxn modelId="{84C37A2A-0F56-4C83-BAB7-CD9826BB49CA}" type="presParOf" srcId="{34C1FD52-5BB8-4660-9A92-F1D0D7E2CE77}" destId="{037AA3BB-59CF-4BDB-8939-EC985FB059A2}" srcOrd="5" destOrd="0" presId="urn:microsoft.com/office/officeart/2018/2/layout/IconLabelDescriptionList"/>
    <dgm:cxn modelId="{4B700EAF-DB68-415F-A12B-602B691FAE81}" type="presParOf" srcId="{34C1FD52-5BB8-4660-9A92-F1D0D7E2CE77}" destId="{D8ECA36B-9153-4C61-A107-BD5A69EE74DF}" srcOrd="6" destOrd="0" presId="urn:microsoft.com/office/officeart/2018/2/layout/IconLabelDescriptionList"/>
    <dgm:cxn modelId="{A042039D-945F-4687-9743-2685B6A80BDD}" type="presParOf" srcId="{D8ECA36B-9153-4C61-A107-BD5A69EE74DF}" destId="{F505DDBB-BBAA-494F-A963-FE9F95CFB9DA}" srcOrd="0" destOrd="0" presId="urn:microsoft.com/office/officeart/2018/2/layout/IconLabelDescriptionList"/>
    <dgm:cxn modelId="{0737961E-4C1B-4AF7-AC18-500D8EA4C76E}" type="presParOf" srcId="{D8ECA36B-9153-4C61-A107-BD5A69EE74DF}" destId="{04EF029C-3509-4977-8140-FE97849B8B58}" srcOrd="1" destOrd="0" presId="urn:microsoft.com/office/officeart/2018/2/layout/IconLabelDescriptionList"/>
    <dgm:cxn modelId="{5861C65C-F118-4607-B984-FCBAED5B7774}" type="presParOf" srcId="{D8ECA36B-9153-4C61-A107-BD5A69EE74DF}" destId="{A2A5B4B9-C0EF-46A0-8C80-F6FCDEA43301}" srcOrd="2" destOrd="0" presId="urn:microsoft.com/office/officeart/2018/2/layout/IconLabelDescriptionList"/>
    <dgm:cxn modelId="{50EA09BD-E49E-4B3D-8E24-D9AE3DDFD954}" type="presParOf" srcId="{D8ECA36B-9153-4C61-A107-BD5A69EE74DF}" destId="{DCDF0C4B-3CB9-4DF8-8F37-8A8CA8941FBD}" srcOrd="3" destOrd="0" presId="urn:microsoft.com/office/officeart/2018/2/layout/IconLabelDescriptionList"/>
    <dgm:cxn modelId="{7845CFFC-9C50-4625-9EB5-E6169974ADF9}" type="presParOf" srcId="{D8ECA36B-9153-4C61-A107-BD5A69EE74DF}" destId="{CA89064B-6976-4D01-BA20-65C43FA75973}" srcOrd="4" destOrd="0" presId="urn:microsoft.com/office/officeart/2018/2/layout/IconLabelDescriptionList"/>
    <dgm:cxn modelId="{C80F60C7-7A09-400C-B25A-59FD19B44809}" type="presParOf" srcId="{34C1FD52-5BB8-4660-9A92-F1D0D7E2CE77}" destId="{6661AAC2-4BD2-495E-A04F-FAF1D2CACCE2}" srcOrd="7" destOrd="0" presId="urn:microsoft.com/office/officeart/2018/2/layout/IconLabelDescriptionList"/>
    <dgm:cxn modelId="{8193B301-9F55-49AC-BC8E-7ABE60F96C6E}" type="presParOf" srcId="{34C1FD52-5BB8-4660-9A92-F1D0D7E2CE77}" destId="{983654D6-C927-4945-B453-F3B91C5D98A2}" srcOrd="8" destOrd="0" presId="urn:microsoft.com/office/officeart/2018/2/layout/IconLabelDescriptionList"/>
    <dgm:cxn modelId="{FD752F3C-B89F-4D9A-93EB-0D5F88A035BC}" type="presParOf" srcId="{983654D6-C927-4945-B453-F3B91C5D98A2}" destId="{9BD4BC7B-F7BD-4B70-A8FC-DC5D1A425B06}" srcOrd="0" destOrd="0" presId="urn:microsoft.com/office/officeart/2018/2/layout/IconLabelDescriptionList"/>
    <dgm:cxn modelId="{41D6204F-642B-4297-B12A-BC59A93857BD}" type="presParOf" srcId="{983654D6-C927-4945-B453-F3B91C5D98A2}" destId="{BF9EF88C-B9C0-4862-8DD9-94B0140066C7}" srcOrd="1" destOrd="0" presId="urn:microsoft.com/office/officeart/2018/2/layout/IconLabelDescriptionList"/>
    <dgm:cxn modelId="{B1FE156F-A37E-4894-92D0-E61ABF4C3A77}" type="presParOf" srcId="{983654D6-C927-4945-B453-F3B91C5D98A2}" destId="{1011DEF3-2BA4-4DDF-AA1F-A72B3D82EB21}" srcOrd="2" destOrd="0" presId="urn:microsoft.com/office/officeart/2018/2/layout/IconLabelDescriptionList"/>
    <dgm:cxn modelId="{153B836B-E2D5-4853-8374-3752B803620E}" type="presParOf" srcId="{983654D6-C927-4945-B453-F3B91C5D98A2}" destId="{BC7B6245-5C16-4108-9840-D9931BF0E164}" srcOrd="3" destOrd="0" presId="urn:microsoft.com/office/officeart/2018/2/layout/IconLabelDescriptionList"/>
    <dgm:cxn modelId="{256FA544-CB21-4C9F-A8F2-36763BFDD5C4}" type="presParOf" srcId="{983654D6-C927-4945-B453-F3B91C5D98A2}" destId="{CA14B72A-2017-4712-9826-A6771A6E14B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8AF5C2-EAE2-4B5D-A17D-F163A9C0A073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B920BB0-AC1D-4AFE-98DA-78975BFD82CF}">
      <dgm:prSet/>
      <dgm:spPr/>
      <dgm:t>
        <a:bodyPr/>
        <a:lstStyle/>
        <a:p>
          <a:r>
            <a:rPr lang="en-US" b="1" i="0" baseline="0" dirty="0"/>
            <a:t>Welcome Message:</a:t>
          </a:r>
          <a:r>
            <a:rPr lang="en-US" b="0" i="0" baseline="0" dirty="0"/>
            <a:t> Brief introduction to the directorate and its purpose.</a:t>
          </a:r>
          <a:endParaRPr lang="en-US" dirty="0"/>
        </a:p>
      </dgm:t>
    </dgm:pt>
    <dgm:pt modelId="{EF9BDA5D-A1EA-4765-B19E-67CBE9E67A9E}" type="parTrans" cxnId="{FF33731F-6E6D-4310-B910-C4EE25AF8938}">
      <dgm:prSet/>
      <dgm:spPr/>
      <dgm:t>
        <a:bodyPr/>
        <a:lstStyle/>
        <a:p>
          <a:endParaRPr lang="en-US"/>
        </a:p>
      </dgm:t>
    </dgm:pt>
    <dgm:pt modelId="{274659FA-A2E8-4D12-A03F-4F323577DEE1}" type="sibTrans" cxnId="{FF33731F-6E6D-4310-B910-C4EE25AF8938}">
      <dgm:prSet/>
      <dgm:spPr/>
      <dgm:t>
        <a:bodyPr/>
        <a:lstStyle/>
        <a:p>
          <a:endParaRPr lang="en-US"/>
        </a:p>
      </dgm:t>
    </dgm:pt>
    <dgm:pt modelId="{248CC7DE-7E92-44EE-B38D-B717368F33AC}">
      <dgm:prSet/>
      <dgm:spPr/>
      <dgm:t>
        <a:bodyPr/>
        <a:lstStyle/>
        <a:p>
          <a:r>
            <a:rPr lang="en-US" b="1" i="0" baseline="0"/>
            <a:t>Quick Links:</a:t>
          </a:r>
          <a:r>
            <a:rPr lang="en-US" b="0" i="0" baseline="0"/>
            <a:t> Easy access to frequently used tools and reports.</a:t>
          </a:r>
          <a:endParaRPr lang="en-US"/>
        </a:p>
      </dgm:t>
    </dgm:pt>
    <dgm:pt modelId="{E3B91D36-9B98-4C8E-B2C1-E73EE2618374}" type="parTrans" cxnId="{F9AC58E2-F7AE-4DAA-917A-3B246BBC2432}">
      <dgm:prSet/>
      <dgm:spPr/>
      <dgm:t>
        <a:bodyPr/>
        <a:lstStyle/>
        <a:p>
          <a:endParaRPr lang="en-US"/>
        </a:p>
      </dgm:t>
    </dgm:pt>
    <dgm:pt modelId="{368929F2-A568-411C-A240-1BE1EAF2677D}" type="sibTrans" cxnId="{F9AC58E2-F7AE-4DAA-917A-3B246BBC2432}">
      <dgm:prSet/>
      <dgm:spPr/>
      <dgm:t>
        <a:bodyPr/>
        <a:lstStyle/>
        <a:p>
          <a:endParaRPr lang="en-US"/>
        </a:p>
      </dgm:t>
    </dgm:pt>
    <dgm:pt modelId="{C1872EE5-9466-4FE6-894D-BD291C837B9C}">
      <dgm:prSet/>
      <dgm:spPr/>
      <dgm:t>
        <a:bodyPr/>
        <a:lstStyle/>
        <a:p>
          <a:r>
            <a:rPr lang="en-US" b="1" i="0" baseline="0" dirty="0"/>
            <a:t>News &amp; Updates:</a:t>
          </a:r>
          <a:r>
            <a:rPr lang="en-US" b="0" i="0" baseline="0" dirty="0"/>
            <a:t> Latest news and announcements relevant to the teams.</a:t>
          </a:r>
          <a:endParaRPr lang="en-US" dirty="0"/>
        </a:p>
      </dgm:t>
    </dgm:pt>
    <dgm:pt modelId="{FA60FB46-A6AB-4127-937E-024DC5C9578E}" type="parTrans" cxnId="{45528E36-1A91-42DE-BAA9-454C95524CAC}">
      <dgm:prSet/>
      <dgm:spPr/>
      <dgm:t>
        <a:bodyPr/>
        <a:lstStyle/>
        <a:p>
          <a:endParaRPr lang="en-US"/>
        </a:p>
      </dgm:t>
    </dgm:pt>
    <dgm:pt modelId="{7CF6362C-6366-4CB1-AB35-839059B5068C}" type="sibTrans" cxnId="{45528E36-1A91-42DE-BAA9-454C95524CAC}">
      <dgm:prSet/>
      <dgm:spPr/>
      <dgm:t>
        <a:bodyPr/>
        <a:lstStyle/>
        <a:p>
          <a:endParaRPr lang="en-US"/>
        </a:p>
      </dgm:t>
    </dgm:pt>
    <dgm:pt modelId="{587DA421-D36E-45BB-AA20-554DB6B90675}">
      <dgm:prSet custT="1"/>
      <dgm:spPr/>
      <dgm:t>
        <a:bodyPr/>
        <a:lstStyle/>
        <a:p>
          <a:r>
            <a:rPr lang="en-US" sz="700" b="1" i="0" baseline="0" dirty="0"/>
            <a:t>Business Intelligence Service:</a:t>
          </a:r>
          <a:endParaRPr lang="en-US" sz="700" dirty="0"/>
        </a:p>
      </dgm:t>
    </dgm:pt>
    <dgm:pt modelId="{15065586-72A4-4E05-BE4D-70E004E30262}" type="parTrans" cxnId="{6213918F-8EF7-479F-AF0F-1D8625D6738C}">
      <dgm:prSet/>
      <dgm:spPr/>
      <dgm:t>
        <a:bodyPr/>
        <a:lstStyle/>
        <a:p>
          <a:endParaRPr lang="en-US"/>
        </a:p>
      </dgm:t>
    </dgm:pt>
    <dgm:pt modelId="{8F524CE4-7592-444C-B731-F7414D78609C}" type="sibTrans" cxnId="{6213918F-8EF7-479F-AF0F-1D8625D6738C}">
      <dgm:prSet/>
      <dgm:spPr/>
      <dgm:t>
        <a:bodyPr/>
        <a:lstStyle/>
        <a:p>
          <a:endParaRPr lang="en-US"/>
        </a:p>
      </dgm:t>
    </dgm:pt>
    <dgm:pt modelId="{A18F6608-3EDF-43C2-9B5D-6086878CF952}">
      <dgm:prSet custT="1"/>
      <dgm:spPr/>
      <dgm:t>
        <a:bodyPr/>
        <a:lstStyle/>
        <a:p>
          <a:r>
            <a:rPr lang="en-US" sz="700" b="0" i="0" baseline="0" dirty="0"/>
            <a:t>Dashboards and Reports: Direct links to key reports.</a:t>
          </a:r>
          <a:endParaRPr lang="en-US" sz="700" dirty="0"/>
        </a:p>
      </dgm:t>
    </dgm:pt>
    <dgm:pt modelId="{53DB9B2F-B674-400F-AE6E-BCFDBD01FB17}" type="parTrans" cxnId="{5B1A974D-02FA-46AA-B5F5-DA24693E6BA1}">
      <dgm:prSet/>
      <dgm:spPr/>
      <dgm:t>
        <a:bodyPr/>
        <a:lstStyle/>
        <a:p>
          <a:endParaRPr lang="en-US"/>
        </a:p>
      </dgm:t>
    </dgm:pt>
    <dgm:pt modelId="{FD2918DC-9D81-460D-9E4A-7EDEF6810177}" type="sibTrans" cxnId="{5B1A974D-02FA-46AA-B5F5-DA24693E6BA1}">
      <dgm:prSet/>
      <dgm:spPr/>
      <dgm:t>
        <a:bodyPr/>
        <a:lstStyle/>
        <a:p>
          <a:endParaRPr lang="en-US"/>
        </a:p>
      </dgm:t>
    </dgm:pt>
    <dgm:pt modelId="{F5908F01-FDE9-44AC-87F1-1D693091CE1B}">
      <dgm:prSet custT="1"/>
      <dgm:spPr/>
      <dgm:t>
        <a:bodyPr/>
        <a:lstStyle/>
        <a:p>
          <a:r>
            <a:rPr lang="en-US" sz="700" b="0" i="0" baseline="0" dirty="0"/>
            <a:t>Statutory Reporting: Information on deadlines and requirements.</a:t>
          </a:r>
          <a:endParaRPr lang="en-US" sz="700" dirty="0"/>
        </a:p>
      </dgm:t>
    </dgm:pt>
    <dgm:pt modelId="{81C82DC8-5AB5-4310-B7CA-03C5A949C470}" type="parTrans" cxnId="{987C3E53-47F9-4486-9640-B8EA1CDCD84E}">
      <dgm:prSet/>
      <dgm:spPr/>
      <dgm:t>
        <a:bodyPr/>
        <a:lstStyle/>
        <a:p>
          <a:endParaRPr lang="en-US"/>
        </a:p>
      </dgm:t>
    </dgm:pt>
    <dgm:pt modelId="{590EFB5D-740D-42CC-9D24-17C2099A1BF1}" type="sibTrans" cxnId="{987C3E53-47F9-4486-9640-B8EA1CDCD84E}">
      <dgm:prSet/>
      <dgm:spPr/>
      <dgm:t>
        <a:bodyPr/>
        <a:lstStyle/>
        <a:p>
          <a:endParaRPr lang="en-US"/>
        </a:p>
      </dgm:t>
    </dgm:pt>
    <dgm:pt modelId="{1787EADF-5393-4A33-9D68-A896EF2429A7}">
      <dgm:prSet custT="1"/>
      <dgm:spPr/>
      <dgm:t>
        <a:bodyPr/>
        <a:lstStyle/>
        <a:p>
          <a:r>
            <a:rPr lang="en-US" sz="700" b="0" i="0" baseline="0" dirty="0"/>
            <a:t>Data Quality Resources: Guides and best practices.</a:t>
          </a:r>
          <a:endParaRPr lang="en-US" sz="700" dirty="0"/>
        </a:p>
      </dgm:t>
    </dgm:pt>
    <dgm:pt modelId="{31FFBDBE-C26E-445A-94FC-5D385CC102D3}" type="parTrans" cxnId="{8B90D703-581A-47AD-8075-0CCA9262DF0C}">
      <dgm:prSet/>
      <dgm:spPr/>
      <dgm:t>
        <a:bodyPr/>
        <a:lstStyle/>
        <a:p>
          <a:endParaRPr lang="en-US"/>
        </a:p>
      </dgm:t>
    </dgm:pt>
    <dgm:pt modelId="{5E6347D9-D15E-4AA0-9A2F-DA6264A95DD8}" type="sibTrans" cxnId="{8B90D703-581A-47AD-8075-0CCA9262DF0C}">
      <dgm:prSet/>
      <dgm:spPr/>
      <dgm:t>
        <a:bodyPr/>
        <a:lstStyle/>
        <a:p>
          <a:endParaRPr lang="en-US"/>
        </a:p>
      </dgm:t>
    </dgm:pt>
    <dgm:pt modelId="{AA46D7FE-C830-46CC-B2D5-572A883CC772}">
      <dgm:prSet/>
      <dgm:spPr/>
      <dgm:t>
        <a:bodyPr/>
        <a:lstStyle/>
        <a:p>
          <a:r>
            <a:rPr lang="en-US" b="1" i="0" baseline="0"/>
            <a:t>Market Insights &amp; Student Numbers:</a:t>
          </a:r>
          <a:endParaRPr lang="en-US"/>
        </a:p>
      </dgm:t>
    </dgm:pt>
    <dgm:pt modelId="{1E1C270A-CC5F-4833-BEA7-1CF4597D6CAB}" type="parTrans" cxnId="{6312A045-0F6E-4C58-A85C-4AAA1584C67D}">
      <dgm:prSet/>
      <dgm:spPr/>
      <dgm:t>
        <a:bodyPr/>
        <a:lstStyle/>
        <a:p>
          <a:endParaRPr lang="en-US"/>
        </a:p>
      </dgm:t>
    </dgm:pt>
    <dgm:pt modelId="{1FF95FCC-CEE3-44B1-A494-DBAD68C0BA91}" type="sibTrans" cxnId="{6312A045-0F6E-4C58-A85C-4AAA1584C67D}">
      <dgm:prSet/>
      <dgm:spPr/>
      <dgm:t>
        <a:bodyPr/>
        <a:lstStyle/>
        <a:p>
          <a:endParaRPr lang="en-US"/>
        </a:p>
      </dgm:t>
    </dgm:pt>
    <dgm:pt modelId="{61932E19-4F86-4E7E-9CDC-87557E6F489F}">
      <dgm:prSet/>
      <dgm:spPr/>
      <dgm:t>
        <a:bodyPr/>
        <a:lstStyle/>
        <a:p>
          <a:r>
            <a:rPr lang="en-US" b="0" i="0" baseline="0"/>
            <a:t>Predicted Student Numbers: Current forecasts and trends.</a:t>
          </a:r>
          <a:endParaRPr lang="en-US"/>
        </a:p>
      </dgm:t>
    </dgm:pt>
    <dgm:pt modelId="{6D062462-7705-420B-BE4C-CA5BD27537AA}" type="parTrans" cxnId="{E82442AF-80ED-479F-897C-985D931A4178}">
      <dgm:prSet/>
      <dgm:spPr/>
      <dgm:t>
        <a:bodyPr/>
        <a:lstStyle/>
        <a:p>
          <a:endParaRPr lang="en-US"/>
        </a:p>
      </dgm:t>
    </dgm:pt>
    <dgm:pt modelId="{30B964BD-DEDF-46E7-9905-A622437CF328}" type="sibTrans" cxnId="{E82442AF-80ED-479F-897C-985D931A4178}">
      <dgm:prSet/>
      <dgm:spPr/>
      <dgm:t>
        <a:bodyPr/>
        <a:lstStyle/>
        <a:p>
          <a:endParaRPr lang="en-US"/>
        </a:p>
      </dgm:t>
    </dgm:pt>
    <dgm:pt modelId="{5729E55D-96AE-4A89-9648-9848C4FFC929}">
      <dgm:prSet/>
      <dgm:spPr/>
      <dgm:t>
        <a:bodyPr/>
        <a:lstStyle/>
        <a:p>
          <a:r>
            <a:rPr lang="en-US" b="0" i="0" baseline="0"/>
            <a:t>Product Development: Research findings and new course proposals.</a:t>
          </a:r>
          <a:endParaRPr lang="en-US"/>
        </a:p>
      </dgm:t>
    </dgm:pt>
    <dgm:pt modelId="{CE5D13D6-48F1-4BDD-B4D3-2D345223E606}" type="parTrans" cxnId="{231D0EDF-A494-4919-9696-2FE2D4E9F113}">
      <dgm:prSet/>
      <dgm:spPr/>
      <dgm:t>
        <a:bodyPr/>
        <a:lstStyle/>
        <a:p>
          <a:endParaRPr lang="en-US"/>
        </a:p>
      </dgm:t>
    </dgm:pt>
    <dgm:pt modelId="{950D5FED-A599-4972-B96D-4C0003341B9A}" type="sibTrans" cxnId="{231D0EDF-A494-4919-9696-2FE2D4E9F113}">
      <dgm:prSet/>
      <dgm:spPr/>
      <dgm:t>
        <a:bodyPr/>
        <a:lstStyle/>
        <a:p>
          <a:endParaRPr lang="en-US"/>
        </a:p>
      </dgm:t>
    </dgm:pt>
    <dgm:pt modelId="{A407E9C0-1F8C-4DD3-B63B-857E4167594F}">
      <dgm:prSet/>
      <dgm:spPr/>
      <dgm:t>
        <a:bodyPr/>
        <a:lstStyle/>
        <a:p>
          <a:r>
            <a:rPr lang="en-US" b="0" i="0" baseline="0" dirty="0"/>
            <a:t>Reports: Access to various analytical reports.</a:t>
          </a:r>
          <a:endParaRPr lang="en-US" dirty="0"/>
        </a:p>
      </dgm:t>
    </dgm:pt>
    <dgm:pt modelId="{8E13F0B1-3BE4-4555-BF79-2D887B3B27D2}" type="parTrans" cxnId="{2E9961C9-1CC3-469F-9745-B641F6E3AC77}">
      <dgm:prSet/>
      <dgm:spPr/>
      <dgm:t>
        <a:bodyPr/>
        <a:lstStyle/>
        <a:p>
          <a:endParaRPr lang="en-US"/>
        </a:p>
      </dgm:t>
    </dgm:pt>
    <dgm:pt modelId="{06B68DA1-3F77-4D5E-9A35-B980DE850286}" type="sibTrans" cxnId="{2E9961C9-1CC3-469F-9745-B641F6E3AC77}">
      <dgm:prSet/>
      <dgm:spPr/>
      <dgm:t>
        <a:bodyPr/>
        <a:lstStyle/>
        <a:p>
          <a:endParaRPr lang="en-US"/>
        </a:p>
      </dgm:t>
    </dgm:pt>
    <dgm:pt modelId="{DAF96EAD-556A-4F57-915E-6C11C97E2AC4}">
      <dgm:prSet custT="1"/>
      <dgm:spPr/>
      <dgm:t>
        <a:bodyPr/>
        <a:lstStyle/>
        <a:p>
          <a:r>
            <a:rPr lang="en-US" sz="700" b="1" i="0" baseline="0" dirty="0"/>
            <a:t>Strategic Planning &amp; </a:t>
          </a:r>
          <a:r>
            <a:rPr lang="en-US" sz="700" b="1" i="0" baseline="0" dirty="0" err="1"/>
            <a:t>Programme</a:t>
          </a:r>
          <a:r>
            <a:rPr lang="en-US" sz="700" b="1" i="0" baseline="0" dirty="0"/>
            <a:t> Development:</a:t>
          </a:r>
          <a:endParaRPr lang="en-US" sz="700" dirty="0"/>
        </a:p>
      </dgm:t>
    </dgm:pt>
    <dgm:pt modelId="{4DFF74D5-2CD1-4C05-9F3E-EE22C496F004}" type="parTrans" cxnId="{46950C2D-123A-4AD0-AA67-A5A3682C470A}">
      <dgm:prSet/>
      <dgm:spPr/>
      <dgm:t>
        <a:bodyPr/>
        <a:lstStyle/>
        <a:p>
          <a:endParaRPr lang="en-US"/>
        </a:p>
      </dgm:t>
    </dgm:pt>
    <dgm:pt modelId="{0A42CA85-DD85-4EA1-879D-989611DD5D5A}" type="sibTrans" cxnId="{46950C2D-123A-4AD0-AA67-A5A3682C470A}">
      <dgm:prSet/>
      <dgm:spPr/>
      <dgm:t>
        <a:bodyPr/>
        <a:lstStyle/>
        <a:p>
          <a:endParaRPr lang="en-US"/>
        </a:p>
      </dgm:t>
    </dgm:pt>
    <dgm:pt modelId="{D107449D-A2E4-40DB-A95F-D5586BD38EAD}">
      <dgm:prSet custT="1"/>
      <dgm:spPr/>
      <dgm:t>
        <a:bodyPr/>
        <a:lstStyle/>
        <a:p>
          <a:r>
            <a:rPr lang="en-US" sz="700" b="0" i="0" baseline="0"/>
            <a:t>Annual Plans: Current and past annual plans.</a:t>
          </a:r>
          <a:endParaRPr lang="en-US" sz="700"/>
        </a:p>
      </dgm:t>
    </dgm:pt>
    <dgm:pt modelId="{814BA8AD-8DDD-49C5-AABB-E7AF790AF3E5}" type="parTrans" cxnId="{EACCBD5C-CBC5-4EB1-99B6-81406B39899A}">
      <dgm:prSet/>
      <dgm:spPr/>
      <dgm:t>
        <a:bodyPr/>
        <a:lstStyle/>
        <a:p>
          <a:endParaRPr lang="en-US"/>
        </a:p>
      </dgm:t>
    </dgm:pt>
    <dgm:pt modelId="{D462A319-75A7-4674-AA0A-6DC2A11B61C6}" type="sibTrans" cxnId="{EACCBD5C-CBC5-4EB1-99B6-81406B39899A}">
      <dgm:prSet/>
      <dgm:spPr/>
      <dgm:t>
        <a:bodyPr/>
        <a:lstStyle/>
        <a:p>
          <a:endParaRPr lang="en-US"/>
        </a:p>
      </dgm:t>
    </dgm:pt>
    <dgm:pt modelId="{144BAC65-496F-4208-9CEB-9CFF83E670FD}">
      <dgm:prSet custT="1"/>
      <dgm:spPr/>
      <dgm:t>
        <a:bodyPr/>
        <a:lstStyle/>
        <a:p>
          <a:r>
            <a:rPr lang="en-US" sz="700" b="0" i="0" baseline="0" dirty="0"/>
            <a:t>Strategic Projects: Information on ongoing and completed projects.</a:t>
          </a:r>
          <a:endParaRPr lang="en-US" sz="700" dirty="0"/>
        </a:p>
      </dgm:t>
    </dgm:pt>
    <dgm:pt modelId="{E6760ED8-C7EB-4B03-97F0-DBDECFCEC576}" type="parTrans" cxnId="{5947A08D-8DBC-4B07-9D2C-DC79704D9BD7}">
      <dgm:prSet/>
      <dgm:spPr/>
      <dgm:t>
        <a:bodyPr/>
        <a:lstStyle/>
        <a:p>
          <a:endParaRPr lang="en-US"/>
        </a:p>
      </dgm:t>
    </dgm:pt>
    <dgm:pt modelId="{EB923641-D483-47B6-B51F-158CFA38781D}" type="sibTrans" cxnId="{5947A08D-8DBC-4B07-9D2C-DC79704D9BD7}">
      <dgm:prSet/>
      <dgm:spPr/>
      <dgm:t>
        <a:bodyPr/>
        <a:lstStyle/>
        <a:p>
          <a:endParaRPr lang="en-US"/>
        </a:p>
      </dgm:t>
    </dgm:pt>
    <dgm:pt modelId="{ADE76F94-ED18-4EDE-BA53-9DDE3DEEEBE1}">
      <dgm:prSet custT="1"/>
      <dgm:spPr/>
      <dgm:t>
        <a:bodyPr/>
        <a:lstStyle/>
        <a:p>
          <a:r>
            <a:rPr lang="en-US" sz="700" b="0" i="0" baseline="0" dirty="0"/>
            <a:t>Resources: Strategy templates and action plan guidelines.</a:t>
          </a:r>
          <a:endParaRPr lang="en-US" sz="700" dirty="0"/>
        </a:p>
      </dgm:t>
    </dgm:pt>
    <dgm:pt modelId="{1C9EC07C-77F6-4504-B65D-EC80E42F6630}" type="parTrans" cxnId="{8DC1BD68-A68E-433A-83CD-C7A8658E2280}">
      <dgm:prSet/>
      <dgm:spPr/>
      <dgm:t>
        <a:bodyPr/>
        <a:lstStyle/>
        <a:p>
          <a:endParaRPr lang="en-US"/>
        </a:p>
      </dgm:t>
    </dgm:pt>
    <dgm:pt modelId="{6DE4FACD-6091-4000-8317-119FAFEEC7C3}" type="sibTrans" cxnId="{8DC1BD68-A68E-433A-83CD-C7A8658E2280}">
      <dgm:prSet/>
      <dgm:spPr/>
      <dgm:t>
        <a:bodyPr/>
        <a:lstStyle/>
        <a:p>
          <a:endParaRPr lang="en-US"/>
        </a:p>
      </dgm:t>
    </dgm:pt>
    <dgm:pt modelId="{113C3B94-FE1F-4739-9328-039023D861F2}">
      <dgm:prSet/>
      <dgm:spPr/>
      <dgm:t>
        <a:bodyPr/>
        <a:lstStyle/>
        <a:p>
          <a:r>
            <a:rPr lang="en-US" b="0" i="0" baseline="0" dirty="0"/>
            <a:t>Discussion forums or chat channels for inter-team communication.</a:t>
          </a:r>
          <a:endParaRPr lang="en-US" dirty="0"/>
        </a:p>
      </dgm:t>
    </dgm:pt>
    <dgm:pt modelId="{1D03FD78-684C-469B-BEF3-11C2CC742D97}" type="parTrans" cxnId="{3A0D5340-7363-4B96-8326-DA9B1BA7693C}">
      <dgm:prSet/>
      <dgm:spPr/>
      <dgm:t>
        <a:bodyPr/>
        <a:lstStyle/>
        <a:p>
          <a:endParaRPr lang="en-US"/>
        </a:p>
      </dgm:t>
    </dgm:pt>
    <dgm:pt modelId="{07D4B54D-220E-4D89-9ED3-BDF79706A518}" type="sibTrans" cxnId="{3A0D5340-7363-4B96-8326-DA9B1BA7693C}">
      <dgm:prSet/>
      <dgm:spPr/>
      <dgm:t>
        <a:bodyPr/>
        <a:lstStyle/>
        <a:p>
          <a:endParaRPr lang="en-US"/>
        </a:p>
      </dgm:t>
    </dgm:pt>
    <dgm:pt modelId="{E9D38A90-FD51-47F3-84F8-B971E4283B4F}">
      <dgm:prSet/>
      <dgm:spPr/>
      <dgm:t>
        <a:bodyPr/>
        <a:lstStyle/>
        <a:p>
          <a:r>
            <a:rPr lang="en-US" b="0" i="0" baseline="0"/>
            <a:t>Document sharing and collaboration spaces.</a:t>
          </a:r>
          <a:endParaRPr lang="en-US"/>
        </a:p>
      </dgm:t>
    </dgm:pt>
    <dgm:pt modelId="{7ADAE281-8546-464C-B7EE-914BCAD21B73}" type="parTrans" cxnId="{56A63C5E-893B-48DC-B5BE-520565522138}">
      <dgm:prSet/>
      <dgm:spPr/>
      <dgm:t>
        <a:bodyPr/>
        <a:lstStyle/>
        <a:p>
          <a:endParaRPr lang="en-US"/>
        </a:p>
      </dgm:t>
    </dgm:pt>
    <dgm:pt modelId="{3571BEDF-C821-4F8A-9E81-397165C4F729}" type="sibTrans" cxnId="{56A63C5E-893B-48DC-B5BE-520565522138}">
      <dgm:prSet/>
      <dgm:spPr/>
      <dgm:t>
        <a:bodyPr/>
        <a:lstStyle/>
        <a:p>
          <a:endParaRPr lang="en-US"/>
        </a:p>
      </dgm:t>
    </dgm:pt>
    <dgm:pt modelId="{115A1F0E-E1D2-43D3-831D-B4ED0E6664CA}">
      <dgm:prSet/>
      <dgm:spPr/>
      <dgm:t>
        <a:bodyPr/>
        <a:lstStyle/>
        <a:p>
          <a:r>
            <a:rPr lang="en-US" b="1" i="0" baseline="0" dirty="0"/>
            <a:t>Sub-Team Pages:</a:t>
          </a:r>
          <a:endParaRPr lang="en-US" dirty="0"/>
        </a:p>
      </dgm:t>
    </dgm:pt>
    <dgm:pt modelId="{B4702F27-5CEC-45E1-BF87-BC625D3DEB6D}" type="sibTrans" cxnId="{E60E973E-5DC4-4B4A-B296-D69A01BACADD}">
      <dgm:prSet/>
      <dgm:spPr/>
      <dgm:t>
        <a:bodyPr/>
        <a:lstStyle/>
        <a:p>
          <a:endParaRPr lang="en-US"/>
        </a:p>
      </dgm:t>
    </dgm:pt>
    <dgm:pt modelId="{4C12C633-4BB5-4507-8D46-C67FA5ED6DBA}" type="parTrans" cxnId="{E60E973E-5DC4-4B4A-B296-D69A01BACADD}">
      <dgm:prSet/>
      <dgm:spPr/>
      <dgm:t>
        <a:bodyPr/>
        <a:lstStyle/>
        <a:p>
          <a:endParaRPr lang="en-US"/>
        </a:p>
      </dgm:t>
    </dgm:pt>
    <dgm:pt modelId="{01F21EE9-E210-4165-A6CB-0AB6CEDB6E5A}">
      <dgm:prSet/>
      <dgm:spPr/>
      <dgm:t>
        <a:bodyPr/>
        <a:lstStyle/>
        <a:p>
          <a:r>
            <a:rPr lang="en-US" b="1" i="0" baseline="0"/>
            <a:t>Collaboration Tools:</a:t>
          </a:r>
          <a:endParaRPr lang="en-US"/>
        </a:p>
      </dgm:t>
    </dgm:pt>
    <dgm:pt modelId="{EEAD4488-6C53-41AA-A6F0-439BDF5A973C}" type="sibTrans" cxnId="{D84242B5-B24B-40BC-B7A3-52EF98407DAE}">
      <dgm:prSet/>
      <dgm:spPr/>
      <dgm:t>
        <a:bodyPr/>
        <a:lstStyle/>
        <a:p>
          <a:endParaRPr lang="en-US"/>
        </a:p>
      </dgm:t>
    </dgm:pt>
    <dgm:pt modelId="{CB7675EC-6954-4065-AAF3-2AD4897B0C90}" type="parTrans" cxnId="{D84242B5-B24B-40BC-B7A3-52EF98407DAE}">
      <dgm:prSet/>
      <dgm:spPr/>
      <dgm:t>
        <a:bodyPr/>
        <a:lstStyle/>
        <a:p>
          <a:endParaRPr lang="en-US"/>
        </a:p>
      </dgm:t>
    </dgm:pt>
    <dgm:pt modelId="{C2FA62F8-58D2-4187-95A8-D0CD4A9DC89F}" type="pres">
      <dgm:prSet presAssocID="{4F8AF5C2-EAE2-4B5D-A17D-F163A9C0A073}" presName="diagram" presStyleCnt="0">
        <dgm:presLayoutVars>
          <dgm:dir/>
          <dgm:resizeHandles val="exact"/>
        </dgm:presLayoutVars>
      </dgm:prSet>
      <dgm:spPr/>
    </dgm:pt>
    <dgm:pt modelId="{1E38BDBB-32E6-4F68-8B55-7B4EDEA454EE}" type="pres">
      <dgm:prSet presAssocID="{7B920BB0-AC1D-4AFE-98DA-78975BFD82CF}" presName="node" presStyleLbl="node1" presStyleIdx="0" presStyleCnt="10" custLinFactNeighborX="-23421" custLinFactNeighborY="45718">
        <dgm:presLayoutVars>
          <dgm:bulletEnabled val="1"/>
        </dgm:presLayoutVars>
      </dgm:prSet>
      <dgm:spPr/>
    </dgm:pt>
    <dgm:pt modelId="{BB12523A-8B10-42D7-AC06-0BBF98E80FAD}" type="pres">
      <dgm:prSet presAssocID="{274659FA-A2E8-4D12-A03F-4F323577DEE1}" presName="sibTrans" presStyleCnt="0"/>
      <dgm:spPr/>
    </dgm:pt>
    <dgm:pt modelId="{046ABA2F-BA22-40FE-A756-10F8C2B5D23B}" type="pres">
      <dgm:prSet presAssocID="{248CC7DE-7E92-44EE-B38D-B717368F33AC}" presName="node" presStyleLbl="node1" presStyleIdx="1" presStyleCnt="10" custLinFactNeighborX="3401" custLinFactNeighborY="45717">
        <dgm:presLayoutVars>
          <dgm:bulletEnabled val="1"/>
        </dgm:presLayoutVars>
      </dgm:prSet>
      <dgm:spPr/>
    </dgm:pt>
    <dgm:pt modelId="{19C96F76-F4AF-4253-ADF2-0A92C60FEA38}" type="pres">
      <dgm:prSet presAssocID="{368929F2-A568-411C-A240-1BE1EAF2677D}" presName="sibTrans" presStyleCnt="0"/>
      <dgm:spPr/>
    </dgm:pt>
    <dgm:pt modelId="{D9A0F594-C5E1-4047-B8A8-CD87B2C3527F}" type="pres">
      <dgm:prSet presAssocID="{C1872EE5-9466-4FE6-894D-BD291C837B9C}" presName="node" presStyleLbl="node1" presStyleIdx="2" presStyleCnt="10" custAng="0" custLinFactNeighborX="23741" custLinFactNeighborY="45324">
        <dgm:presLayoutVars>
          <dgm:bulletEnabled val="1"/>
        </dgm:presLayoutVars>
      </dgm:prSet>
      <dgm:spPr/>
    </dgm:pt>
    <dgm:pt modelId="{D3F6AFFA-B115-4A3C-94C3-A6B6297DD269}" type="pres">
      <dgm:prSet presAssocID="{7CF6362C-6366-4CB1-AB35-839059B5068C}" presName="sibTrans" presStyleCnt="0"/>
      <dgm:spPr/>
    </dgm:pt>
    <dgm:pt modelId="{CA03976C-81FB-4436-BD2C-AF3B8684BE32}" type="pres">
      <dgm:prSet presAssocID="{115A1F0E-E1D2-43D3-831D-B4ED0E6664CA}" presName="node" presStyleLbl="node1" presStyleIdx="3" presStyleCnt="10" custLinFactX="89916" custLinFactY="100000" custLinFactNeighborX="100000" custLinFactNeighborY="125676">
        <dgm:presLayoutVars>
          <dgm:bulletEnabled val="1"/>
        </dgm:presLayoutVars>
      </dgm:prSet>
      <dgm:spPr/>
    </dgm:pt>
    <dgm:pt modelId="{5FB76C86-B2B7-4630-BDEF-12733CF0B626}" type="pres">
      <dgm:prSet presAssocID="{B4702F27-5CEC-45E1-BF87-BC625D3DEB6D}" presName="sibTrans" presStyleCnt="0"/>
      <dgm:spPr/>
    </dgm:pt>
    <dgm:pt modelId="{787496DC-BEA6-432C-8BBB-1D470C4039B2}" type="pres">
      <dgm:prSet presAssocID="{587DA421-D36E-45BB-AA20-554DB6B90675}" presName="node" presStyleLbl="node1" presStyleIdx="4" presStyleCnt="10" custLinFactX="-33431" custLinFactNeighborX="-100000" custLinFactNeighborY="83906">
        <dgm:presLayoutVars>
          <dgm:bulletEnabled val="1"/>
        </dgm:presLayoutVars>
      </dgm:prSet>
      <dgm:spPr/>
    </dgm:pt>
    <dgm:pt modelId="{4F1DA571-FDF9-43F5-88A8-4ACC869A3426}" type="pres">
      <dgm:prSet presAssocID="{8F524CE4-7592-444C-B731-F7414D78609C}" presName="sibTrans" presStyleCnt="0"/>
      <dgm:spPr/>
    </dgm:pt>
    <dgm:pt modelId="{429F4000-F17D-4382-841B-E6C78456B18E}" type="pres">
      <dgm:prSet presAssocID="{AA46D7FE-C830-46CC-B2D5-572A883CC772}" presName="node" presStyleLbl="node1" presStyleIdx="5" presStyleCnt="10" custLinFactNeighborX="28002" custLinFactNeighborY="81004">
        <dgm:presLayoutVars>
          <dgm:bulletEnabled val="1"/>
        </dgm:presLayoutVars>
      </dgm:prSet>
      <dgm:spPr/>
    </dgm:pt>
    <dgm:pt modelId="{2E271C5B-BD4F-4614-B902-761F474C022E}" type="pres">
      <dgm:prSet presAssocID="{1FF95FCC-CEE3-44B1-A494-DBAD68C0BA91}" presName="sibTrans" presStyleCnt="0"/>
      <dgm:spPr/>
    </dgm:pt>
    <dgm:pt modelId="{57600C92-4263-4AFE-87C5-BE2AF22861F4}" type="pres">
      <dgm:prSet presAssocID="{DAF96EAD-556A-4F57-915E-6C11C97E2AC4}" presName="node" presStyleLbl="node1" presStyleIdx="6" presStyleCnt="10" custLinFactX="13401" custLinFactNeighborX="100000" custLinFactNeighborY="-36723">
        <dgm:presLayoutVars>
          <dgm:bulletEnabled val="1"/>
        </dgm:presLayoutVars>
      </dgm:prSet>
      <dgm:spPr/>
    </dgm:pt>
    <dgm:pt modelId="{4E7D4B88-FFAA-4F55-AC21-910495B810A5}" type="pres">
      <dgm:prSet presAssocID="{0A42CA85-DD85-4EA1-879D-989611DD5D5A}" presName="sibTrans" presStyleCnt="0"/>
      <dgm:spPr/>
    </dgm:pt>
    <dgm:pt modelId="{347855E8-521D-42EF-90B7-BC8EE3092BE8}" type="pres">
      <dgm:prSet presAssocID="{01F21EE9-E210-4165-A6CB-0AB6CEDB6E5A}" presName="node" presStyleLbl="node1" presStyleIdx="7" presStyleCnt="10" custLinFactY="9313" custLinFactNeighborX="-82112" custLinFactNeighborY="100000">
        <dgm:presLayoutVars>
          <dgm:bulletEnabled val="1"/>
        </dgm:presLayoutVars>
      </dgm:prSet>
      <dgm:spPr/>
    </dgm:pt>
    <dgm:pt modelId="{A7AB551A-E2C0-40CD-968A-AA6D83DB5436}" type="pres">
      <dgm:prSet presAssocID="{EEAD4488-6C53-41AA-A6F0-439BDF5A973C}" presName="sibTrans" presStyleCnt="0"/>
      <dgm:spPr/>
    </dgm:pt>
    <dgm:pt modelId="{CB15D8E5-D376-4BF7-A3A9-1369E112B9AA}" type="pres">
      <dgm:prSet presAssocID="{113C3B94-FE1F-4739-9328-039023D861F2}" presName="node" presStyleLbl="node1" presStyleIdx="8" presStyleCnt="10" custLinFactX="-92200" custLinFactY="8220" custLinFactNeighborX="-100000" custLinFactNeighborY="100000">
        <dgm:presLayoutVars>
          <dgm:bulletEnabled val="1"/>
        </dgm:presLayoutVars>
      </dgm:prSet>
      <dgm:spPr/>
    </dgm:pt>
    <dgm:pt modelId="{D0632088-2A80-41DB-BF4A-132C63B27F3D}" type="pres">
      <dgm:prSet presAssocID="{07D4B54D-220E-4D89-9ED3-BDF79706A518}" presName="sibTrans" presStyleCnt="0"/>
      <dgm:spPr/>
    </dgm:pt>
    <dgm:pt modelId="{5FC21F4D-AC46-4469-A69F-82B4BB81FFAC}" type="pres">
      <dgm:prSet presAssocID="{E9D38A90-FD51-47F3-84F8-B971E4283B4F}" presName="node" presStyleLbl="node1" presStyleIdx="9" presStyleCnt="10" custLinFactNeighborX="80046" custLinFactNeighborY="-7657">
        <dgm:presLayoutVars>
          <dgm:bulletEnabled val="1"/>
        </dgm:presLayoutVars>
      </dgm:prSet>
      <dgm:spPr/>
    </dgm:pt>
  </dgm:ptLst>
  <dgm:cxnLst>
    <dgm:cxn modelId="{8B90D703-581A-47AD-8075-0CCA9262DF0C}" srcId="{587DA421-D36E-45BB-AA20-554DB6B90675}" destId="{1787EADF-5393-4A33-9D68-A896EF2429A7}" srcOrd="2" destOrd="0" parTransId="{31FFBDBE-C26E-445A-94FC-5D385CC102D3}" sibTransId="{5E6347D9-D15E-4AA0-9A2F-DA6264A95DD8}"/>
    <dgm:cxn modelId="{301EE418-3D26-4554-905F-90303BFFE324}" type="presOf" srcId="{ADE76F94-ED18-4EDE-BA53-9DDE3DEEEBE1}" destId="{57600C92-4263-4AFE-87C5-BE2AF22861F4}" srcOrd="0" destOrd="3" presId="urn:microsoft.com/office/officeart/2005/8/layout/default"/>
    <dgm:cxn modelId="{5E3DF71E-4CA6-4BD8-B2FD-973146B85508}" type="presOf" srcId="{113C3B94-FE1F-4739-9328-039023D861F2}" destId="{CB15D8E5-D376-4BF7-A3A9-1369E112B9AA}" srcOrd="0" destOrd="0" presId="urn:microsoft.com/office/officeart/2005/8/layout/default"/>
    <dgm:cxn modelId="{FF33731F-6E6D-4310-B910-C4EE25AF8938}" srcId="{4F8AF5C2-EAE2-4B5D-A17D-F163A9C0A073}" destId="{7B920BB0-AC1D-4AFE-98DA-78975BFD82CF}" srcOrd="0" destOrd="0" parTransId="{EF9BDA5D-A1EA-4765-B19E-67CBE9E67A9E}" sibTransId="{274659FA-A2E8-4D12-A03F-4F323577DEE1}"/>
    <dgm:cxn modelId="{C283E620-5F98-46DB-944E-972683553633}" type="presOf" srcId="{E9D38A90-FD51-47F3-84F8-B971E4283B4F}" destId="{5FC21F4D-AC46-4469-A69F-82B4BB81FFAC}" srcOrd="0" destOrd="0" presId="urn:microsoft.com/office/officeart/2005/8/layout/default"/>
    <dgm:cxn modelId="{46950C2D-123A-4AD0-AA67-A5A3682C470A}" srcId="{4F8AF5C2-EAE2-4B5D-A17D-F163A9C0A073}" destId="{DAF96EAD-556A-4F57-915E-6C11C97E2AC4}" srcOrd="6" destOrd="0" parTransId="{4DFF74D5-2CD1-4C05-9F3E-EE22C496F004}" sibTransId="{0A42CA85-DD85-4EA1-879D-989611DD5D5A}"/>
    <dgm:cxn modelId="{45528E36-1A91-42DE-BAA9-454C95524CAC}" srcId="{4F8AF5C2-EAE2-4B5D-A17D-F163A9C0A073}" destId="{C1872EE5-9466-4FE6-894D-BD291C837B9C}" srcOrd="2" destOrd="0" parTransId="{FA60FB46-A6AB-4127-937E-024DC5C9578E}" sibTransId="{7CF6362C-6366-4CB1-AB35-839059B5068C}"/>
    <dgm:cxn modelId="{9B028239-9515-41F2-8638-35E7FE0F0FC9}" type="presOf" srcId="{AA46D7FE-C830-46CC-B2D5-572A883CC772}" destId="{429F4000-F17D-4382-841B-E6C78456B18E}" srcOrd="0" destOrd="0" presId="urn:microsoft.com/office/officeart/2005/8/layout/default"/>
    <dgm:cxn modelId="{E60E973E-5DC4-4B4A-B296-D69A01BACADD}" srcId="{4F8AF5C2-EAE2-4B5D-A17D-F163A9C0A073}" destId="{115A1F0E-E1D2-43D3-831D-B4ED0E6664CA}" srcOrd="3" destOrd="0" parTransId="{4C12C633-4BB5-4507-8D46-C67FA5ED6DBA}" sibTransId="{B4702F27-5CEC-45E1-BF87-BC625D3DEB6D}"/>
    <dgm:cxn modelId="{3A0D5340-7363-4B96-8326-DA9B1BA7693C}" srcId="{4F8AF5C2-EAE2-4B5D-A17D-F163A9C0A073}" destId="{113C3B94-FE1F-4739-9328-039023D861F2}" srcOrd="8" destOrd="0" parTransId="{1D03FD78-684C-469B-BEF3-11C2CC742D97}" sibTransId="{07D4B54D-220E-4D89-9ED3-BDF79706A518}"/>
    <dgm:cxn modelId="{EACCBD5C-CBC5-4EB1-99B6-81406B39899A}" srcId="{DAF96EAD-556A-4F57-915E-6C11C97E2AC4}" destId="{D107449D-A2E4-40DB-A95F-D5586BD38EAD}" srcOrd="0" destOrd="0" parTransId="{814BA8AD-8DDD-49C5-AABB-E7AF790AF3E5}" sibTransId="{D462A319-75A7-4674-AA0A-6DC2A11B61C6}"/>
    <dgm:cxn modelId="{56A63C5E-893B-48DC-B5BE-520565522138}" srcId="{4F8AF5C2-EAE2-4B5D-A17D-F163A9C0A073}" destId="{E9D38A90-FD51-47F3-84F8-B971E4283B4F}" srcOrd="9" destOrd="0" parTransId="{7ADAE281-8546-464C-B7EE-914BCAD21B73}" sibTransId="{3571BEDF-C821-4F8A-9E81-397165C4F729}"/>
    <dgm:cxn modelId="{6312A045-0F6E-4C58-A85C-4AAA1584C67D}" srcId="{4F8AF5C2-EAE2-4B5D-A17D-F163A9C0A073}" destId="{AA46D7FE-C830-46CC-B2D5-572A883CC772}" srcOrd="5" destOrd="0" parTransId="{1E1C270A-CC5F-4833-BEA7-1CF4597D6CAB}" sibTransId="{1FF95FCC-CEE3-44B1-A494-DBAD68C0BA91}"/>
    <dgm:cxn modelId="{8DC1BD68-A68E-433A-83CD-C7A8658E2280}" srcId="{DAF96EAD-556A-4F57-915E-6C11C97E2AC4}" destId="{ADE76F94-ED18-4EDE-BA53-9DDE3DEEEBE1}" srcOrd="2" destOrd="0" parTransId="{1C9EC07C-77F6-4504-B65D-EC80E42F6630}" sibTransId="{6DE4FACD-6091-4000-8317-119FAFEEC7C3}"/>
    <dgm:cxn modelId="{5B1A974D-02FA-46AA-B5F5-DA24693E6BA1}" srcId="{587DA421-D36E-45BB-AA20-554DB6B90675}" destId="{A18F6608-3EDF-43C2-9B5D-6086878CF952}" srcOrd="0" destOrd="0" parTransId="{53DB9B2F-B674-400F-AE6E-BCFDBD01FB17}" sibTransId="{FD2918DC-9D81-460D-9E4A-7EDEF6810177}"/>
    <dgm:cxn modelId="{6DA0086E-C223-4304-8938-44C665BF6F9C}" type="presOf" srcId="{7B920BB0-AC1D-4AFE-98DA-78975BFD82CF}" destId="{1E38BDBB-32E6-4F68-8B55-7B4EDEA454EE}" srcOrd="0" destOrd="0" presId="urn:microsoft.com/office/officeart/2005/8/layout/default"/>
    <dgm:cxn modelId="{987C3E53-47F9-4486-9640-B8EA1CDCD84E}" srcId="{587DA421-D36E-45BB-AA20-554DB6B90675}" destId="{F5908F01-FDE9-44AC-87F1-1D693091CE1B}" srcOrd="1" destOrd="0" parTransId="{81C82DC8-5AB5-4310-B7CA-03C5A949C470}" sibTransId="{590EFB5D-740D-42CC-9D24-17C2099A1BF1}"/>
    <dgm:cxn modelId="{8B5C6D55-C79A-4FED-B103-468005D27F47}" type="presOf" srcId="{144BAC65-496F-4208-9CEB-9CFF83E670FD}" destId="{57600C92-4263-4AFE-87C5-BE2AF22861F4}" srcOrd="0" destOrd="2" presId="urn:microsoft.com/office/officeart/2005/8/layout/default"/>
    <dgm:cxn modelId="{0AEAFE75-950A-4CB2-B978-F305BAF0000E}" type="presOf" srcId="{01F21EE9-E210-4165-A6CB-0AB6CEDB6E5A}" destId="{347855E8-521D-42EF-90B7-BC8EE3092BE8}" srcOrd="0" destOrd="0" presId="urn:microsoft.com/office/officeart/2005/8/layout/default"/>
    <dgm:cxn modelId="{484C1F56-DBA1-4D81-B5B3-2E092A5DB88E}" type="presOf" srcId="{4F8AF5C2-EAE2-4B5D-A17D-F163A9C0A073}" destId="{C2FA62F8-58D2-4187-95A8-D0CD4A9DC89F}" srcOrd="0" destOrd="0" presId="urn:microsoft.com/office/officeart/2005/8/layout/default"/>
    <dgm:cxn modelId="{E4D60A57-05DB-456A-902E-E2A55E6216B3}" type="presOf" srcId="{D107449D-A2E4-40DB-A95F-D5586BD38EAD}" destId="{57600C92-4263-4AFE-87C5-BE2AF22861F4}" srcOrd="0" destOrd="1" presId="urn:microsoft.com/office/officeart/2005/8/layout/default"/>
    <dgm:cxn modelId="{5947A08D-8DBC-4B07-9D2C-DC79704D9BD7}" srcId="{DAF96EAD-556A-4F57-915E-6C11C97E2AC4}" destId="{144BAC65-496F-4208-9CEB-9CFF83E670FD}" srcOrd="1" destOrd="0" parTransId="{E6760ED8-C7EB-4B03-97F0-DBDECFCEC576}" sibTransId="{EB923641-D483-47B6-B51F-158CFA38781D}"/>
    <dgm:cxn modelId="{6213918F-8EF7-479F-AF0F-1D8625D6738C}" srcId="{4F8AF5C2-EAE2-4B5D-A17D-F163A9C0A073}" destId="{587DA421-D36E-45BB-AA20-554DB6B90675}" srcOrd="4" destOrd="0" parTransId="{15065586-72A4-4E05-BE4D-70E004E30262}" sibTransId="{8F524CE4-7592-444C-B731-F7414D78609C}"/>
    <dgm:cxn modelId="{E82C3A93-4042-4F8A-8A2D-61BF2D770378}" type="presOf" srcId="{115A1F0E-E1D2-43D3-831D-B4ED0E6664CA}" destId="{CA03976C-81FB-4436-BD2C-AF3B8684BE32}" srcOrd="0" destOrd="0" presId="urn:microsoft.com/office/officeart/2005/8/layout/default"/>
    <dgm:cxn modelId="{44CA0997-8C36-4423-A98E-F057526837F1}" type="presOf" srcId="{A407E9C0-1F8C-4DD3-B63B-857E4167594F}" destId="{429F4000-F17D-4382-841B-E6C78456B18E}" srcOrd="0" destOrd="3" presId="urn:microsoft.com/office/officeart/2005/8/layout/default"/>
    <dgm:cxn modelId="{141FBAA0-90F4-46BE-9D45-CEC1B3691372}" type="presOf" srcId="{587DA421-D36E-45BB-AA20-554DB6B90675}" destId="{787496DC-BEA6-432C-8BBB-1D470C4039B2}" srcOrd="0" destOrd="0" presId="urn:microsoft.com/office/officeart/2005/8/layout/default"/>
    <dgm:cxn modelId="{E82442AF-80ED-479F-897C-985D931A4178}" srcId="{AA46D7FE-C830-46CC-B2D5-572A883CC772}" destId="{61932E19-4F86-4E7E-9CDC-87557E6F489F}" srcOrd="0" destOrd="0" parTransId="{6D062462-7705-420B-BE4C-CA5BD27537AA}" sibTransId="{30B964BD-DEDF-46E7-9905-A622437CF328}"/>
    <dgm:cxn modelId="{4CD145B3-DBF8-45E2-BFA4-F0529F880F2D}" type="presOf" srcId="{5729E55D-96AE-4A89-9648-9848C4FFC929}" destId="{429F4000-F17D-4382-841B-E6C78456B18E}" srcOrd="0" destOrd="2" presId="urn:microsoft.com/office/officeart/2005/8/layout/default"/>
    <dgm:cxn modelId="{D84242B5-B24B-40BC-B7A3-52EF98407DAE}" srcId="{4F8AF5C2-EAE2-4B5D-A17D-F163A9C0A073}" destId="{01F21EE9-E210-4165-A6CB-0AB6CEDB6E5A}" srcOrd="7" destOrd="0" parTransId="{CB7675EC-6954-4065-AAF3-2AD4897B0C90}" sibTransId="{EEAD4488-6C53-41AA-A6F0-439BDF5A973C}"/>
    <dgm:cxn modelId="{AFE20FB8-C9D9-4451-9C59-F35CF4A12B50}" type="presOf" srcId="{61932E19-4F86-4E7E-9CDC-87557E6F489F}" destId="{429F4000-F17D-4382-841B-E6C78456B18E}" srcOrd="0" destOrd="1" presId="urn:microsoft.com/office/officeart/2005/8/layout/default"/>
    <dgm:cxn modelId="{CD0762C6-A354-44B4-B7EE-D213CF8E8708}" type="presOf" srcId="{F5908F01-FDE9-44AC-87F1-1D693091CE1B}" destId="{787496DC-BEA6-432C-8BBB-1D470C4039B2}" srcOrd="0" destOrd="2" presId="urn:microsoft.com/office/officeart/2005/8/layout/default"/>
    <dgm:cxn modelId="{2E9961C9-1CC3-469F-9745-B641F6E3AC77}" srcId="{AA46D7FE-C830-46CC-B2D5-572A883CC772}" destId="{A407E9C0-1F8C-4DD3-B63B-857E4167594F}" srcOrd="2" destOrd="0" parTransId="{8E13F0B1-3BE4-4555-BF79-2D887B3B27D2}" sibTransId="{06B68DA1-3F77-4D5E-9A35-B980DE850286}"/>
    <dgm:cxn modelId="{E6AE91CC-EE28-40BE-A928-6C7D0D066644}" type="presOf" srcId="{A18F6608-3EDF-43C2-9B5D-6086878CF952}" destId="{787496DC-BEA6-432C-8BBB-1D470C4039B2}" srcOrd="0" destOrd="1" presId="urn:microsoft.com/office/officeart/2005/8/layout/default"/>
    <dgm:cxn modelId="{7ECEF7D6-82A4-4839-A9DE-19000A7C4E72}" type="presOf" srcId="{248CC7DE-7E92-44EE-B38D-B717368F33AC}" destId="{046ABA2F-BA22-40FE-A756-10F8C2B5D23B}" srcOrd="0" destOrd="0" presId="urn:microsoft.com/office/officeart/2005/8/layout/default"/>
    <dgm:cxn modelId="{C33FCCD7-642B-49C7-8496-C62A577C4045}" type="presOf" srcId="{DAF96EAD-556A-4F57-915E-6C11C97E2AC4}" destId="{57600C92-4263-4AFE-87C5-BE2AF22861F4}" srcOrd="0" destOrd="0" presId="urn:microsoft.com/office/officeart/2005/8/layout/default"/>
    <dgm:cxn modelId="{231D0EDF-A494-4919-9696-2FE2D4E9F113}" srcId="{AA46D7FE-C830-46CC-B2D5-572A883CC772}" destId="{5729E55D-96AE-4A89-9648-9848C4FFC929}" srcOrd="1" destOrd="0" parTransId="{CE5D13D6-48F1-4BDD-B4D3-2D345223E606}" sibTransId="{950D5FED-A599-4972-B96D-4C0003341B9A}"/>
    <dgm:cxn modelId="{F9AC58E2-F7AE-4DAA-917A-3B246BBC2432}" srcId="{4F8AF5C2-EAE2-4B5D-A17D-F163A9C0A073}" destId="{248CC7DE-7E92-44EE-B38D-B717368F33AC}" srcOrd="1" destOrd="0" parTransId="{E3B91D36-9B98-4C8E-B2C1-E73EE2618374}" sibTransId="{368929F2-A568-411C-A240-1BE1EAF2677D}"/>
    <dgm:cxn modelId="{A5CED7EA-4D98-4D78-8771-2A855F9988F4}" type="presOf" srcId="{C1872EE5-9466-4FE6-894D-BD291C837B9C}" destId="{D9A0F594-C5E1-4047-B8A8-CD87B2C3527F}" srcOrd="0" destOrd="0" presId="urn:microsoft.com/office/officeart/2005/8/layout/default"/>
    <dgm:cxn modelId="{6C4C1CEB-F878-4D4B-A629-2D9411298338}" type="presOf" srcId="{1787EADF-5393-4A33-9D68-A896EF2429A7}" destId="{787496DC-BEA6-432C-8BBB-1D470C4039B2}" srcOrd="0" destOrd="3" presId="urn:microsoft.com/office/officeart/2005/8/layout/default"/>
    <dgm:cxn modelId="{E60DAAB3-EEC0-4DB1-A4F7-A9DB2365DD26}" type="presParOf" srcId="{C2FA62F8-58D2-4187-95A8-D0CD4A9DC89F}" destId="{1E38BDBB-32E6-4F68-8B55-7B4EDEA454EE}" srcOrd="0" destOrd="0" presId="urn:microsoft.com/office/officeart/2005/8/layout/default"/>
    <dgm:cxn modelId="{AEA32A25-B1AC-4709-9255-04614D841FF1}" type="presParOf" srcId="{C2FA62F8-58D2-4187-95A8-D0CD4A9DC89F}" destId="{BB12523A-8B10-42D7-AC06-0BBF98E80FAD}" srcOrd="1" destOrd="0" presId="urn:microsoft.com/office/officeart/2005/8/layout/default"/>
    <dgm:cxn modelId="{69E60A55-EF59-4E3E-9778-E78265616D2F}" type="presParOf" srcId="{C2FA62F8-58D2-4187-95A8-D0CD4A9DC89F}" destId="{046ABA2F-BA22-40FE-A756-10F8C2B5D23B}" srcOrd="2" destOrd="0" presId="urn:microsoft.com/office/officeart/2005/8/layout/default"/>
    <dgm:cxn modelId="{DC4A98AD-48E4-482B-8CDF-D50C125C4775}" type="presParOf" srcId="{C2FA62F8-58D2-4187-95A8-D0CD4A9DC89F}" destId="{19C96F76-F4AF-4253-ADF2-0A92C60FEA38}" srcOrd="3" destOrd="0" presId="urn:microsoft.com/office/officeart/2005/8/layout/default"/>
    <dgm:cxn modelId="{0A046547-5705-4E8E-AE80-15C878505FA9}" type="presParOf" srcId="{C2FA62F8-58D2-4187-95A8-D0CD4A9DC89F}" destId="{D9A0F594-C5E1-4047-B8A8-CD87B2C3527F}" srcOrd="4" destOrd="0" presId="urn:microsoft.com/office/officeart/2005/8/layout/default"/>
    <dgm:cxn modelId="{5AC3ADA3-F4A7-4844-B735-FD7FA50E681D}" type="presParOf" srcId="{C2FA62F8-58D2-4187-95A8-D0CD4A9DC89F}" destId="{D3F6AFFA-B115-4A3C-94C3-A6B6297DD269}" srcOrd="5" destOrd="0" presId="urn:microsoft.com/office/officeart/2005/8/layout/default"/>
    <dgm:cxn modelId="{5C2C1CB8-718B-4088-9E3C-F366BFB0A2D8}" type="presParOf" srcId="{C2FA62F8-58D2-4187-95A8-D0CD4A9DC89F}" destId="{CA03976C-81FB-4436-BD2C-AF3B8684BE32}" srcOrd="6" destOrd="0" presId="urn:microsoft.com/office/officeart/2005/8/layout/default"/>
    <dgm:cxn modelId="{C376733B-3895-40E5-8FA0-586BAA317D3A}" type="presParOf" srcId="{C2FA62F8-58D2-4187-95A8-D0CD4A9DC89F}" destId="{5FB76C86-B2B7-4630-BDEF-12733CF0B626}" srcOrd="7" destOrd="0" presId="urn:microsoft.com/office/officeart/2005/8/layout/default"/>
    <dgm:cxn modelId="{A3F0FBA3-E14B-4074-9C5D-B18BB656D7CD}" type="presParOf" srcId="{C2FA62F8-58D2-4187-95A8-D0CD4A9DC89F}" destId="{787496DC-BEA6-432C-8BBB-1D470C4039B2}" srcOrd="8" destOrd="0" presId="urn:microsoft.com/office/officeart/2005/8/layout/default"/>
    <dgm:cxn modelId="{C8E9FB42-6BFD-4F8B-9E3C-8B09E8FDE89F}" type="presParOf" srcId="{C2FA62F8-58D2-4187-95A8-D0CD4A9DC89F}" destId="{4F1DA571-FDF9-43F5-88A8-4ACC869A3426}" srcOrd="9" destOrd="0" presId="urn:microsoft.com/office/officeart/2005/8/layout/default"/>
    <dgm:cxn modelId="{05C1612F-B703-4CD4-AEC3-D49F0D68DEB4}" type="presParOf" srcId="{C2FA62F8-58D2-4187-95A8-D0CD4A9DC89F}" destId="{429F4000-F17D-4382-841B-E6C78456B18E}" srcOrd="10" destOrd="0" presId="urn:microsoft.com/office/officeart/2005/8/layout/default"/>
    <dgm:cxn modelId="{2068370E-042A-4C44-8344-19F287637D3F}" type="presParOf" srcId="{C2FA62F8-58D2-4187-95A8-D0CD4A9DC89F}" destId="{2E271C5B-BD4F-4614-B902-761F474C022E}" srcOrd="11" destOrd="0" presId="urn:microsoft.com/office/officeart/2005/8/layout/default"/>
    <dgm:cxn modelId="{D0E0944C-BF6D-410E-9904-012B7176B4D0}" type="presParOf" srcId="{C2FA62F8-58D2-4187-95A8-D0CD4A9DC89F}" destId="{57600C92-4263-4AFE-87C5-BE2AF22861F4}" srcOrd="12" destOrd="0" presId="urn:microsoft.com/office/officeart/2005/8/layout/default"/>
    <dgm:cxn modelId="{B9DFFD1C-F114-492E-A156-844ADA666F5F}" type="presParOf" srcId="{C2FA62F8-58D2-4187-95A8-D0CD4A9DC89F}" destId="{4E7D4B88-FFAA-4F55-AC21-910495B810A5}" srcOrd="13" destOrd="0" presId="urn:microsoft.com/office/officeart/2005/8/layout/default"/>
    <dgm:cxn modelId="{C54295DF-5556-4CF6-A8E2-DADDBAB06BA3}" type="presParOf" srcId="{C2FA62F8-58D2-4187-95A8-D0CD4A9DC89F}" destId="{347855E8-521D-42EF-90B7-BC8EE3092BE8}" srcOrd="14" destOrd="0" presId="urn:microsoft.com/office/officeart/2005/8/layout/default"/>
    <dgm:cxn modelId="{998726A9-82F3-495F-B220-C1E32966F9AF}" type="presParOf" srcId="{C2FA62F8-58D2-4187-95A8-D0CD4A9DC89F}" destId="{A7AB551A-E2C0-40CD-968A-AA6D83DB5436}" srcOrd="15" destOrd="0" presId="urn:microsoft.com/office/officeart/2005/8/layout/default"/>
    <dgm:cxn modelId="{843FD359-1DF4-41AB-92D4-2594706A68E8}" type="presParOf" srcId="{C2FA62F8-58D2-4187-95A8-D0CD4A9DC89F}" destId="{CB15D8E5-D376-4BF7-A3A9-1369E112B9AA}" srcOrd="16" destOrd="0" presId="urn:microsoft.com/office/officeart/2005/8/layout/default"/>
    <dgm:cxn modelId="{22F9039F-14DE-4BAB-89B1-9ABE9268747F}" type="presParOf" srcId="{C2FA62F8-58D2-4187-95A8-D0CD4A9DC89F}" destId="{D0632088-2A80-41DB-BF4A-132C63B27F3D}" srcOrd="17" destOrd="0" presId="urn:microsoft.com/office/officeart/2005/8/layout/default"/>
    <dgm:cxn modelId="{420FE725-BF62-4E4B-BB5A-F1D083539E65}" type="presParOf" srcId="{C2FA62F8-58D2-4187-95A8-D0CD4A9DC89F}" destId="{5FC21F4D-AC46-4469-A69F-82B4BB81FFAC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2B73D4-FF0E-4234-872E-A98A843F6FD6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E14EEA1-9945-4555-A59F-F7584AF922D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Visual Design:</a:t>
          </a:r>
          <a:endParaRPr lang="en-US"/>
        </a:p>
      </dgm:t>
    </dgm:pt>
    <dgm:pt modelId="{36CC7E55-2001-47E5-86A3-255C1FDC409A}" type="parTrans" cxnId="{F80061C2-084C-4554-B873-778C870A62A1}">
      <dgm:prSet/>
      <dgm:spPr/>
      <dgm:t>
        <a:bodyPr/>
        <a:lstStyle/>
        <a:p>
          <a:endParaRPr lang="en-US"/>
        </a:p>
      </dgm:t>
    </dgm:pt>
    <dgm:pt modelId="{11577EA0-287D-4134-B60D-93361F13B6F2}" type="sibTrans" cxnId="{F80061C2-084C-4554-B873-778C870A62A1}">
      <dgm:prSet/>
      <dgm:spPr/>
      <dgm:t>
        <a:bodyPr/>
        <a:lstStyle/>
        <a:p>
          <a:endParaRPr lang="en-US"/>
        </a:p>
      </dgm:t>
    </dgm:pt>
    <dgm:pt modelId="{5020F8BB-531A-465B-87A3-8390E97D72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 of University Branding: Incorporate the university's colors, logos, and fonts.</a:t>
          </a:r>
        </a:p>
      </dgm:t>
    </dgm:pt>
    <dgm:pt modelId="{DEEC4156-286C-4D49-BA5A-D7C2120C6700}" type="parTrans" cxnId="{65A53651-8E26-465A-B0CA-BAA59F42A2D1}">
      <dgm:prSet/>
      <dgm:spPr/>
      <dgm:t>
        <a:bodyPr/>
        <a:lstStyle/>
        <a:p>
          <a:endParaRPr lang="en-US"/>
        </a:p>
      </dgm:t>
    </dgm:pt>
    <dgm:pt modelId="{37F41B1A-5209-4E9F-ADA1-84D918EF13C6}" type="sibTrans" cxnId="{65A53651-8E26-465A-B0CA-BAA59F42A2D1}">
      <dgm:prSet/>
      <dgm:spPr/>
      <dgm:t>
        <a:bodyPr/>
        <a:lstStyle/>
        <a:p>
          <a:endParaRPr lang="en-US"/>
        </a:p>
      </dgm:t>
    </dgm:pt>
    <dgm:pt modelId="{7A0A18A5-566E-425F-9DB0-15741094B7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Icons and Graphics: Use relevant icons to enhance understanding and navigation.</a:t>
          </a:r>
        </a:p>
      </dgm:t>
    </dgm:pt>
    <dgm:pt modelId="{E8C8A8D8-FA07-4FD1-9C2C-90FDA6532A45}" type="parTrans" cxnId="{DF1E104F-F993-466C-A998-D532BBD3FA41}">
      <dgm:prSet/>
      <dgm:spPr/>
      <dgm:t>
        <a:bodyPr/>
        <a:lstStyle/>
        <a:p>
          <a:endParaRPr lang="en-US"/>
        </a:p>
      </dgm:t>
    </dgm:pt>
    <dgm:pt modelId="{44FA7276-1CBF-4E5A-9E72-F93CB39144ED}" type="sibTrans" cxnId="{DF1E104F-F993-466C-A998-D532BBD3FA41}">
      <dgm:prSet/>
      <dgm:spPr/>
      <dgm:t>
        <a:bodyPr/>
        <a:lstStyle/>
        <a:p>
          <a:endParaRPr lang="en-US"/>
        </a:p>
      </dgm:t>
    </dgm:pt>
    <dgm:pt modelId="{82B47E57-355F-49E2-9120-81FC8BEA8B8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Search Functionality:</a:t>
          </a:r>
          <a:endParaRPr lang="en-US"/>
        </a:p>
      </dgm:t>
    </dgm:pt>
    <dgm:pt modelId="{5345BC52-C85A-44EA-AA0D-53B43D55950F}" type="parTrans" cxnId="{BF01EB87-90CD-4F4C-BC68-2157ACD5744D}">
      <dgm:prSet/>
      <dgm:spPr/>
      <dgm:t>
        <a:bodyPr/>
        <a:lstStyle/>
        <a:p>
          <a:endParaRPr lang="en-US"/>
        </a:p>
      </dgm:t>
    </dgm:pt>
    <dgm:pt modelId="{43C9EBA9-6188-48F2-AAB3-FBECA58D316D}" type="sibTrans" cxnId="{BF01EB87-90CD-4F4C-BC68-2157ACD5744D}">
      <dgm:prSet/>
      <dgm:spPr/>
      <dgm:t>
        <a:bodyPr/>
        <a:lstStyle/>
        <a:p>
          <a:endParaRPr lang="en-US"/>
        </a:p>
      </dgm:t>
    </dgm:pt>
    <dgm:pt modelId="{4F1B433C-BBAA-407C-906C-BE47D1F75C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Advanced Search: Allow staff to search for specific documents, reports, or data.</a:t>
          </a:r>
        </a:p>
      </dgm:t>
    </dgm:pt>
    <dgm:pt modelId="{FB8EDB8F-4901-42E1-9670-1E8E33900D3F}" type="parTrans" cxnId="{5F22BA26-446D-42F4-90BD-F2EE49A6627C}">
      <dgm:prSet/>
      <dgm:spPr/>
      <dgm:t>
        <a:bodyPr/>
        <a:lstStyle/>
        <a:p>
          <a:endParaRPr lang="en-US"/>
        </a:p>
      </dgm:t>
    </dgm:pt>
    <dgm:pt modelId="{3443042E-B5EF-47ED-B35C-F14FADB35980}" type="sibTrans" cxnId="{5F22BA26-446D-42F4-90BD-F2EE49A6627C}">
      <dgm:prSet/>
      <dgm:spPr/>
      <dgm:t>
        <a:bodyPr/>
        <a:lstStyle/>
        <a:p>
          <a:endParaRPr lang="en-US"/>
        </a:p>
      </dgm:t>
    </dgm:pt>
    <dgm:pt modelId="{EF6A5260-F7F3-4834-B388-23BE06FB091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Feedback Mechanism:</a:t>
          </a:r>
          <a:endParaRPr lang="en-US"/>
        </a:p>
      </dgm:t>
    </dgm:pt>
    <dgm:pt modelId="{334F3826-CB02-492E-A99B-5C0A704818BF}" type="parTrans" cxnId="{949291F7-37AD-40F9-8B78-5E6BAEB12C17}">
      <dgm:prSet/>
      <dgm:spPr/>
      <dgm:t>
        <a:bodyPr/>
        <a:lstStyle/>
        <a:p>
          <a:endParaRPr lang="en-US"/>
        </a:p>
      </dgm:t>
    </dgm:pt>
    <dgm:pt modelId="{C0343B31-41CE-468C-9C7D-399FE8A5FF94}" type="sibTrans" cxnId="{949291F7-37AD-40F9-8B78-5E6BAEB12C17}">
      <dgm:prSet/>
      <dgm:spPr/>
      <dgm:t>
        <a:bodyPr/>
        <a:lstStyle/>
        <a:p>
          <a:endParaRPr lang="en-US"/>
        </a:p>
      </dgm:t>
    </dgm:pt>
    <dgm:pt modelId="{01892B06-8765-4B68-872F-61CB1ED5E0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Provide a way for staff to give feedback on the intranet pages for continuous improvement.</a:t>
          </a:r>
        </a:p>
      </dgm:t>
    </dgm:pt>
    <dgm:pt modelId="{BE9B6579-7C2D-4303-A813-CBE8AAC939AB}" type="parTrans" cxnId="{57DFFB5F-51D9-4E9D-8E15-1B77D66135FC}">
      <dgm:prSet/>
      <dgm:spPr/>
      <dgm:t>
        <a:bodyPr/>
        <a:lstStyle/>
        <a:p>
          <a:endParaRPr lang="en-US"/>
        </a:p>
      </dgm:t>
    </dgm:pt>
    <dgm:pt modelId="{94082C71-65A3-4719-A789-451957AEF3CB}" type="sibTrans" cxnId="{57DFFB5F-51D9-4E9D-8E15-1B77D66135FC}">
      <dgm:prSet/>
      <dgm:spPr/>
      <dgm:t>
        <a:bodyPr/>
        <a:lstStyle/>
        <a:p>
          <a:endParaRPr lang="en-US"/>
        </a:p>
      </dgm:t>
    </dgm:pt>
    <dgm:pt modelId="{EFB29B0E-285D-4C33-AC27-85E3ED8E0E92}" type="pres">
      <dgm:prSet presAssocID="{8A2B73D4-FF0E-4234-872E-A98A843F6FD6}" presName="root" presStyleCnt="0">
        <dgm:presLayoutVars>
          <dgm:dir/>
          <dgm:resizeHandles val="exact"/>
        </dgm:presLayoutVars>
      </dgm:prSet>
      <dgm:spPr/>
    </dgm:pt>
    <dgm:pt modelId="{47B84B8B-2B6E-4A1E-A79B-984CBA6CBC0C}" type="pres">
      <dgm:prSet presAssocID="{5E14EEA1-9945-4555-A59F-F7584AF922DC}" presName="compNode" presStyleCnt="0"/>
      <dgm:spPr/>
    </dgm:pt>
    <dgm:pt modelId="{E685D358-89AF-4423-B8C6-BD13CC29A54B}" type="pres">
      <dgm:prSet presAssocID="{5E14EEA1-9945-4555-A59F-F7584AF922D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3617B99C-F1DB-4CAE-8186-9DC1533A94D2}" type="pres">
      <dgm:prSet presAssocID="{5E14EEA1-9945-4555-A59F-F7584AF922DC}" presName="iconSpace" presStyleCnt="0"/>
      <dgm:spPr/>
    </dgm:pt>
    <dgm:pt modelId="{77CB8A6B-33D5-423C-B797-3C8CF07A9CFB}" type="pres">
      <dgm:prSet presAssocID="{5E14EEA1-9945-4555-A59F-F7584AF922DC}" presName="parTx" presStyleLbl="revTx" presStyleIdx="0" presStyleCnt="6">
        <dgm:presLayoutVars>
          <dgm:chMax val="0"/>
          <dgm:chPref val="0"/>
        </dgm:presLayoutVars>
      </dgm:prSet>
      <dgm:spPr/>
    </dgm:pt>
    <dgm:pt modelId="{FAA23E0A-F883-4FE5-91C0-C865C77E5C9D}" type="pres">
      <dgm:prSet presAssocID="{5E14EEA1-9945-4555-A59F-F7584AF922DC}" presName="txSpace" presStyleCnt="0"/>
      <dgm:spPr/>
    </dgm:pt>
    <dgm:pt modelId="{C35E5D90-AA36-4BE2-A3CA-49EE0B9267F0}" type="pres">
      <dgm:prSet presAssocID="{5E14EEA1-9945-4555-A59F-F7584AF922DC}" presName="desTx" presStyleLbl="revTx" presStyleIdx="1" presStyleCnt="6">
        <dgm:presLayoutVars/>
      </dgm:prSet>
      <dgm:spPr/>
    </dgm:pt>
    <dgm:pt modelId="{3C4A65C9-40A9-4F10-B4CA-72890DD943A6}" type="pres">
      <dgm:prSet presAssocID="{11577EA0-287D-4134-B60D-93361F13B6F2}" presName="sibTrans" presStyleCnt="0"/>
      <dgm:spPr/>
    </dgm:pt>
    <dgm:pt modelId="{6DB57124-7016-47F9-9B70-1C2235B683EB}" type="pres">
      <dgm:prSet presAssocID="{82B47E57-355F-49E2-9120-81FC8BEA8B81}" presName="compNode" presStyleCnt="0"/>
      <dgm:spPr/>
    </dgm:pt>
    <dgm:pt modelId="{5D66E35D-1A52-4B06-B506-80E2AAECDCDA}" type="pres">
      <dgm:prSet presAssocID="{82B47E57-355F-49E2-9120-81FC8BEA8B8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In"/>
        </a:ext>
      </dgm:extLst>
    </dgm:pt>
    <dgm:pt modelId="{FDBD7A79-E37D-4E02-972D-1E3F40C926B1}" type="pres">
      <dgm:prSet presAssocID="{82B47E57-355F-49E2-9120-81FC8BEA8B81}" presName="iconSpace" presStyleCnt="0"/>
      <dgm:spPr/>
    </dgm:pt>
    <dgm:pt modelId="{A7F864C8-FE99-4CEF-8E3D-944843A1D26D}" type="pres">
      <dgm:prSet presAssocID="{82B47E57-355F-49E2-9120-81FC8BEA8B81}" presName="parTx" presStyleLbl="revTx" presStyleIdx="2" presStyleCnt="6">
        <dgm:presLayoutVars>
          <dgm:chMax val="0"/>
          <dgm:chPref val="0"/>
        </dgm:presLayoutVars>
      </dgm:prSet>
      <dgm:spPr/>
    </dgm:pt>
    <dgm:pt modelId="{921CC95C-33F6-46F9-A6F5-2CD91D69BC1D}" type="pres">
      <dgm:prSet presAssocID="{82B47E57-355F-49E2-9120-81FC8BEA8B81}" presName="txSpace" presStyleCnt="0"/>
      <dgm:spPr/>
    </dgm:pt>
    <dgm:pt modelId="{7FC4FDF8-6B57-442D-9632-F199BD437277}" type="pres">
      <dgm:prSet presAssocID="{82B47E57-355F-49E2-9120-81FC8BEA8B81}" presName="desTx" presStyleLbl="revTx" presStyleIdx="3" presStyleCnt="6">
        <dgm:presLayoutVars/>
      </dgm:prSet>
      <dgm:spPr/>
    </dgm:pt>
    <dgm:pt modelId="{AF0BD0DC-958C-4866-B992-AA8CCAE51D6B}" type="pres">
      <dgm:prSet presAssocID="{43C9EBA9-6188-48F2-AAB3-FBECA58D316D}" presName="sibTrans" presStyleCnt="0"/>
      <dgm:spPr/>
    </dgm:pt>
    <dgm:pt modelId="{087FE941-9020-4685-A6FD-C5B71A02C61D}" type="pres">
      <dgm:prSet presAssocID="{EF6A5260-F7F3-4834-B388-23BE06FB091B}" presName="compNode" presStyleCnt="0"/>
      <dgm:spPr/>
    </dgm:pt>
    <dgm:pt modelId="{4C506E46-03E6-49B4-8757-257F485AB8E2}" type="pres">
      <dgm:prSet presAssocID="{EF6A5260-F7F3-4834-B388-23BE06FB091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50751563-D85B-4EC5-95FB-106757E40184}" type="pres">
      <dgm:prSet presAssocID="{EF6A5260-F7F3-4834-B388-23BE06FB091B}" presName="iconSpace" presStyleCnt="0"/>
      <dgm:spPr/>
    </dgm:pt>
    <dgm:pt modelId="{BEE354A3-5636-4887-979C-363F48E276E6}" type="pres">
      <dgm:prSet presAssocID="{EF6A5260-F7F3-4834-B388-23BE06FB091B}" presName="parTx" presStyleLbl="revTx" presStyleIdx="4" presStyleCnt="6">
        <dgm:presLayoutVars>
          <dgm:chMax val="0"/>
          <dgm:chPref val="0"/>
        </dgm:presLayoutVars>
      </dgm:prSet>
      <dgm:spPr/>
    </dgm:pt>
    <dgm:pt modelId="{93ADD116-F117-485D-A06C-0B63E4EE3498}" type="pres">
      <dgm:prSet presAssocID="{EF6A5260-F7F3-4834-B388-23BE06FB091B}" presName="txSpace" presStyleCnt="0"/>
      <dgm:spPr/>
    </dgm:pt>
    <dgm:pt modelId="{65585674-9CDC-4444-ADF5-7947B934D476}" type="pres">
      <dgm:prSet presAssocID="{EF6A5260-F7F3-4834-B388-23BE06FB091B}" presName="desTx" presStyleLbl="revTx" presStyleIdx="5" presStyleCnt="6">
        <dgm:presLayoutVars/>
      </dgm:prSet>
      <dgm:spPr/>
    </dgm:pt>
  </dgm:ptLst>
  <dgm:cxnLst>
    <dgm:cxn modelId="{5F22BA26-446D-42F4-90BD-F2EE49A6627C}" srcId="{82B47E57-355F-49E2-9120-81FC8BEA8B81}" destId="{4F1B433C-BBAA-407C-906C-BE47D1F75CD8}" srcOrd="0" destOrd="0" parTransId="{FB8EDB8F-4901-42E1-9670-1E8E33900D3F}" sibTransId="{3443042E-B5EF-47ED-B35C-F14FADB35980}"/>
    <dgm:cxn modelId="{56045332-44A7-45D8-A0A7-AD27BC906125}" type="presOf" srcId="{4F1B433C-BBAA-407C-906C-BE47D1F75CD8}" destId="{7FC4FDF8-6B57-442D-9632-F199BD437277}" srcOrd="0" destOrd="0" presId="urn:microsoft.com/office/officeart/2018/2/layout/IconLabelDescriptionList"/>
    <dgm:cxn modelId="{51744033-19BE-4F9F-B565-0FB449C02FDE}" type="presOf" srcId="{82B47E57-355F-49E2-9120-81FC8BEA8B81}" destId="{A7F864C8-FE99-4CEF-8E3D-944843A1D26D}" srcOrd="0" destOrd="0" presId="urn:microsoft.com/office/officeart/2018/2/layout/IconLabelDescriptionList"/>
    <dgm:cxn modelId="{57DFFB5F-51D9-4E9D-8E15-1B77D66135FC}" srcId="{EF6A5260-F7F3-4834-B388-23BE06FB091B}" destId="{01892B06-8765-4B68-872F-61CB1ED5E0FB}" srcOrd="0" destOrd="0" parTransId="{BE9B6579-7C2D-4303-A813-CBE8AAC939AB}" sibTransId="{94082C71-65A3-4719-A789-451957AEF3CB}"/>
    <dgm:cxn modelId="{B991FB4A-01DB-499F-852A-B2B5EBC3223C}" type="presOf" srcId="{EF6A5260-F7F3-4834-B388-23BE06FB091B}" destId="{BEE354A3-5636-4887-979C-363F48E276E6}" srcOrd="0" destOrd="0" presId="urn:microsoft.com/office/officeart/2018/2/layout/IconLabelDescriptionList"/>
    <dgm:cxn modelId="{DF1E104F-F993-466C-A998-D532BBD3FA41}" srcId="{5E14EEA1-9945-4555-A59F-F7584AF922DC}" destId="{7A0A18A5-566E-425F-9DB0-15741094B70B}" srcOrd="1" destOrd="0" parTransId="{E8C8A8D8-FA07-4FD1-9C2C-90FDA6532A45}" sibTransId="{44FA7276-1CBF-4E5A-9E72-F93CB39144ED}"/>
    <dgm:cxn modelId="{65A53651-8E26-465A-B0CA-BAA59F42A2D1}" srcId="{5E14EEA1-9945-4555-A59F-F7584AF922DC}" destId="{5020F8BB-531A-465B-87A3-8390E97D723C}" srcOrd="0" destOrd="0" parTransId="{DEEC4156-286C-4D49-BA5A-D7C2120C6700}" sibTransId="{37F41B1A-5209-4E9F-ADA1-84D918EF13C6}"/>
    <dgm:cxn modelId="{BF01EB87-90CD-4F4C-BC68-2157ACD5744D}" srcId="{8A2B73D4-FF0E-4234-872E-A98A843F6FD6}" destId="{82B47E57-355F-49E2-9120-81FC8BEA8B81}" srcOrd="1" destOrd="0" parTransId="{5345BC52-C85A-44EA-AA0D-53B43D55950F}" sibTransId="{43C9EBA9-6188-48F2-AAB3-FBECA58D316D}"/>
    <dgm:cxn modelId="{7C46339A-9903-4F0C-BC6F-4A04AA45BA07}" type="presOf" srcId="{01892B06-8765-4B68-872F-61CB1ED5E0FB}" destId="{65585674-9CDC-4444-ADF5-7947B934D476}" srcOrd="0" destOrd="0" presId="urn:microsoft.com/office/officeart/2018/2/layout/IconLabelDescriptionList"/>
    <dgm:cxn modelId="{B82691A6-044A-4552-BE8B-4A2E42FB362E}" type="presOf" srcId="{5020F8BB-531A-465B-87A3-8390E97D723C}" destId="{C35E5D90-AA36-4BE2-A3CA-49EE0B9267F0}" srcOrd="0" destOrd="0" presId="urn:microsoft.com/office/officeart/2018/2/layout/IconLabelDescriptionList"/>
    <dgm:cxn modelId="{0D1F15C0-C298-4E38-8DC2-E0D8FF2E51D1}" type="presOf" srcId="{8A2B73D4-FF0E-4234-872E-A98A843F6FD6}" destId="{EFB29B0E-285D-4C33-AC27-85E3ED8E0E92}" srcOrd="0" destOrd="0" presId="urn:microsoft.com/office/officeart/2018/2/layout/IconLabelDescriptionList"/>
    <dgm:cxn modelId="{F80061C2-084C-4554-B873-778C870A62A1}" srcId="{8A2B73D4-FF0E-4234-872E-A98A843F6FD6}" destId="{5E14EEA1-9945-4555-A59F-F7584AF922DC}" srcOrd="0" destOrd="0" parTransId="{36CC7E55-2001-47E5-86A3-255C1FDC409A}" sibTransId="{11577EA0-287D-4134-B60D-93361F13B6F2}"/>
    <dgm:cxn modelId="{B883ADE2-E7AD-4180-811A-427496310C9C}" type="presOf" srcId="{5E14EEA1-9945-4555-A59F-F7584AF922DC}" destId="{77CB8A6B-33D5-423C-B797-3C8CF07A9CFB}" srcOrd="0" destOrd="0" presId="urn:microsoft.com/office/officeart/2018/2/layout/IconLabelDescriptionList"/>
    <dgm:cxn modelId="{98E945EB-DB48-49D4-B851-E5FEAD5E5A7E}" type="presOf" srcId="{7A0A18A5-566E-425F-9DB0-15741094B70B}" destId="{C35E5D90-AA36-4BE2-A3CA-49EE0B9267F0}" srcOrd="0" destOrd="1" presId="urn:microsoft.com/office/officeart/2018/2/layout/IconLabelDescriptionList"/>
    <dgm:cxn modelId="{949291F7-37AD-40F9-8B78-5E6BAEB12C17}" srcId="{8A2B73D4-FF0E-4234-872E-A98A843F6FD6}" destId="{EF6A5260-F7F3-4834-B388-23BE06FB091B}" srcOrd="2" destOrd="0" parTransId="{334F3826-CB02-492E-A99B-5C0A704818BF}" sibTransId="{C0343B31-41CE-468C-9C7D-399FE8A5FF94}"/>
    <dgm:cxn modelId="{5EF9DD43-411D-456A-ABC9-F66D47FC76F8}" type="presParOf" srcId="{EFB29B0E-285D-4C33-AC27-85E3ED8E0E92}" destId="{47B84B8B-2B6E-4A1E-A79B-984CBA6CBC0C}" srcOrd="0" destOrd="0" presId="urn:microsoft.com/office/officeart/2018/2/layout/IconLabelDescriptionList"/>
    <dgm:cxn modelId="{2CDD9085-E547-4261-A4FF-89CE0B453925}" type="presParOf" srcId="{47B84B8B-2B6E-4A1E-A79B-984CBA6CBC0C}" destId="{E685D358-89AF-4423-B8C6-BD13CC29A54B}" srcOrd="0" destOrd="0" presId="urn:microsoft.com/office/officeart/2018/2/layout/IconLabelDescriptionList"/>
    <dgm:cxn modelId="{F383FFD6-7C1F-4423-8515-00AB2727A2C9}" type="presParOf" srcId="{47B84B8B-2B6E-4A1E-A79B-984CBA6CBC0C}" destId="{3617B99C-F1DB-4CAE-8186-9DC1533A94D2}" srcOrd="1" destOrd="0" presId="urn:microsoft.com/office/officeart/2018/2/layout/IconLabelDescriptionList"/>
    <dgm:cxn modelId="{A74DF7FE-8E22-4BB4-81F6-BAAA436FD633}" type="presParOf" srcId="{47B84B8B-2B6E-4A1E-A79B-984CBA6CBC0C}" destId="{77CB8A6B-33D5-423C-B797-3C8CF07A9CFB}" srcOrd="2" destOrd="0" presId="urn:microsoft.com/office/officeart/2018/2/layout/IconLabelDescriptionList"/>
    <dgm:cxn modelId="{D8D79608-8F1D-4C44-800D-739C444A378A}" type="presParOf" srcId="{47B84B8B-2B6E-4A1E-A79B-984CBA6CBC0C}" destId="{FAA23E0A-F883-4FE5-91C0-C865C77E5C9D}" srcOrd="3" destOrd="0" presId="urn:microsoft.com/office/officeart/2018/2/layout/IconLabelDescriptionList"/>
    <dgm:cxn modelId="{EB110D8F-164D-4A81-BB53-B7FE0803B05C}" type="presParOf" srcId="{47B84B8B-2B6E-4A1E-A79B-984CBA6CBC0C}" destId="{C35E5D90-AA36-4BE2-A3CA-49EE0B9267F0}" srcOrd="4" destOrd="0" presId="urn:microsoft.com/office/officeart/2018/2/layout/IconLabelDescriptionList"/>
    <dgm:cxn modelId="{E21875E3-E89A-4063-96A0-7242899AD18B}" type="presParOf" srcId="{EFB29B0E-285D-4C33-AC27-85E3ED8E0E92}" destId="{3C4A65C9-40A9-4F10-B4CA-72890DD943A6}" srcOrd="1" destOrd="0" presId="urn:microsoft.com/office/officeart/2018/2/layout/IconLabelDescriptionList"/>
    <dgm:cxn modelId="{28644FAC-6364-4C23-B70F-0A6FA21CF047}" type="presParOf" srcId="{EFB29B0E-285D-4C33-AC27-85E3ED8E0E92}" destId="{6DB57124-7016-47F9-9B70-1C2235B683EB}" srcOrd="2" destOrd="0" presId="urn:microsoft.com/office/officeart/2018/2/layout/IconLabelDescriptionList"/>
    <dgm:cxn modelId="{1176D233-6137-46CC-9C5F-EC441199C405}" type="presParOf" srcId="{6DB57124-7016-47F9-9B70-1C2235B683EB}" destId="{5D66E35D-1A52-4B06-B506-80E2AAECDCDA}" srcOrd="0" destOrd="0" presId="urn:microsoft.com/office/officeart/2018/2/layout/IconLabelDescriptionList"/>
    <dgm:cxn modelId="{912AA1BA-3FFB-4309-8219-6744953D82C2}" type="presParOf" srcId="{6DB57124-7016-47F9-9B70-1C2235B683EB}" destId="{FDBD7A79-E37D-4E02-972D-1E3F40C926B1}" srcOrd="1" destOrd="0" presId="urn:microsoft.com/office/officeart/2018/2/layout/IconLabelDescriptionList"/>
    <dgm:cxn modelId="{0B0D6259-6939-4A75-82E0-889AC65F7344}" type="presParOf" srcId="{6DB57124-7016-47F9-9B70-1C2235B683EB}" destId="{A7F864C8-FE99-4CEF-8E3D-944843A1D26D}" srcOrd="2" destOrd="0" presId="urn:microsoft.com/office/officeart/2018/2/layout/IconLabelDescriptionList"/>
    <dgm:cxn modelId="{4E0C1F37-5D86-4C3F-BD20-C3A6A0A5D637}" type="presParOf" srcId="{6DB57124-7016-47F9-9B70-1C2235B683EB}" destId="{921CC95C-33F6-46F9-A6F5-2CD91D69BC1D}" srcOrd="3" destOrd="0" presId="urn:microsoft.com/office/officeart/2018/2/layout/IconLabelDescriptionList"/>
    <dgm:cxn modelId="{A8CBB16A-9E3B-4C73-87A3-DF7F947062C3}" type="presParOf" srcId="{6DB57124-7016-47F9-9B70-1C2235B683EB}" destId="{7FC4FDF8-6B57-442D-9632-F199BD437277}" srcOrd="4" destOrd="0" presId="urn:microsoft.com/office/officeart/2018/2/layout/IconLabelDescriptionList"/>
    <dgm:cxn modelId="{5192758A-96D4-4B0C-B07A-2CA13A0DBC16}" type="presParOf" srcId="{EFB29B0E-285D-4C33-AC27-85E3ED8E0E92}" destId="{AF0BD0DC-958C-4866-B992-AA8CCAE51D6B}" srcOrd="3" destOrd="0" presId="urn:microsoft.com/office/officeart/2018/2/layout/IconLabelDescriptionList"/>
    <dgm:cxn modelId="{B670666A-2C2C-4011-A9F4-43968F418A2F}" type="presParOf" srcId="{EFB29B0E-285D-4C33-AC27-85E3ED8E0E92}" destId="{087FE941-9020-4685-A6FD-C5B71A02C61D}" srcOrd="4" destOrd="0" presId="urn:microsoft.com/office/officeart/2018/2/layout/IconLabelDescriptionList"/>
    <dgm:cxn modelId="{0DFE3C13-AA4D-4B89-BD38-17E1FE7198ED}" type="presParOf" srcId="{087FE941-9020-4685-A6FD-C5B71A02C61D}" destId="{4C506E46-03E6-49B4-8757-257F485AB8E2}" srcOrd="0" destOrd="0" presId="urn:microsoft.com/office/officeart/2018/2/layout/IconLabelDescriptionList"/>
    <dgm:cxn modelId="{059B4DD0-7D4A-4822-9CE7-93A76FC237C3}" type="presParOf" srcId="{087FE941-9020-4685-A6FD-C5B71A02C61D}" destId="{50751563-D85B-4EC5-95FB-106757E40184}" srcOrd="1" destOrd="0" presId="urn:microsoft.com/office/officeart/2018/2/layout/IconLabelDescriptionList"/>
    <dgm:cxn modelId="{51B9818A-17D1-4B22-9069-83B28F3748AD}" type="presParOf" srcId="{087FE941-9020-4685-A6FD-C5B71A02C61D}" destId="{BEE354A3-5636-4887-979C-363F48E276E6}" srcOrd="2" destOrd="0" presId="urn:microsoft.com/office/officeart/2018/2/layout/IconLabelDescriptionList"/>
    <dgm:cxn modelId="{80D22066-CCF0-4F21-9139-5F4430456FF2}" type="presParOf" srcId="{087FE941-9020-4685-A6FD-C5B71A02C61D}" destId="{93ADD116-F117-485D-A06C-0B63E4EE3498}" srcOrd="3" destOrd="0" presId="urn:microsoft.com/office/officeart/2018/2/layout/IconLabelDescriptionList"/>
    <dgm:cxn modelId="{057FDFB5-4BC2-44F0-B3FA-8F523BFBD3A8}" type="presParOf" srcId="{087FE941-9020-4685-A6FD-C5B71A02C61D}" destId="{65585674-9CDC-4444-ADF5-7947B934D47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FAF9C9-3E3B-47CB-AAB7-22852453B090}">
      <dsp:nvSpPr>
        <dsp:cNvPr id="0" name=""/>
        <dsp:cNvSpPr/>
      </dsp:nvSpPr>
      <dsp:spPr>
        <a:xfrm>
          <a:off x="3557" y="1196617"/>
          <a:ext cx="645257" cy="6452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9F8DA-C4D1-42F8-ADE7-0CF89BFEDB8E}">
      <dsp:nvSpPr>
        <dsp:cNvPr id="0" name=""/>
        <dsp:cNvSpPr/>
      </dsp:nvSpPr>
      <dsp:spPr>
        <a:xfrm>
          <a:off x="3557" y="1926074"/>
          <a:ext cx="1843593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User-Centric Design:</a:t>
          </a:r>
          <a:endParaRPr lang="en-US" sz="1400" kern="1200" dirty="0"/>
        </a:p>
      </dsp:txBody>
      <dsp:txXfrm>
        <a:off x="3557" y="1926074"/>
        <a:ext cx="1843593" cy="276539"/>
      </dsp:txXfrm>
    </dsp:sp>
    <dsp:sp modelId="{BC66828E-5CA0-4148-BBCA-9704DD2D1CCE}">
      <dsp:nvSpPr>
        <dsp:cNvPr id="0" name=""/>
        <dsp:cNvSpPr/>
      </dsp:nvSpPr>
      <dsp:spPr>
        <a:xfrm>
          <a:off x="3557" y="2241775"/>
          <a:ext cx="1843593" cy="91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Focus on ease of use and accessibility for all staff.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Ensure the navigation is intuitive and straightforward.</a:t>
          </a:r>
        </a:p>
      </dsp:txBody>
      <dsp:txXfrm>
        <a:off x="3557" y="2241775"/>
        <a:ext cx="1843593" cy="912944"/>
      </dsp:txXfrm>
    </dsp:sp>
    <dsp:sp modelId="{B646DF50-3051-469A-AFDD-031BAC0F90C7}">
      <dsp:nvSpPr>
        <dsp:cNvPr id="0" name=""/>
        <dsp:cNvSpPr/>
      </dsp:nvSpPr>
      <dsp:spPr>
        <a:xfrm>
          <a:off x="2169780" y="1196617"/>
          <a:ext cx="645257" cy="6452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7CAEA5-DFB9-4111-8AE3-FF210290E2E4}">
      <dsp:nvSpPr>
        <dsp:cNvPr id="0" name=""/>
        <dsp:cNvSpPr/>
      </dsp:nvSpPr>
      <dsp:spPr>
        <a:xfrm>
          <a:off x="2169780" y="1926074"/>
          <a:ext cx="1843593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Consistency:</a:t>
          </a:r>
          <a:endParaRPr lang="en-US" sz="1400" kern="1200" dirty="0"/>
        </a:p>
      </dsp:txBody>
      <dsp:txXfrm>
        <a:off x="2169780" y="1926074"/>
        <a:ext cx="1843593" cy="276539"/>
      </dsp:txXfrm>
    </dsp:sp>
    <dsp:sp modelId="{00395632-76E7-4C65-ABB3-0DFCDCB74D09}">
      <dsp:nvSpPr>
        <dsp:cNvPr id="0" name=""/>
        <dsp:cNvSpPr/>
      </dsp:nvSpPr>
      <dsp:spPr>
        <a:xfrm>
          <a:off x="2169780" y="2241775"/>
          <a:ext cx="1843593" cy="91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Maintain a consistent look and feel across all pages.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 a standard template for sub-team pages.</a:t>
          </a:r>
        </a:p>
      </dsp:txBody>
      <dsp:txXfrm>
        <a:off x="2169780" y="2241775"/>
        <a:ext cx="1843593" cy="912944"/>
      </dsp:txXfrm>
    </dsp:sp>
    <dsp:sp modelId="{2C7395C4-28E6-4626-AC10-E658EA59DEE5}">
      <dsp:nvSpPr>
        <dsp:cNvPr id="0" name=""/>
        <dsp:cNvSpPr/>
      </dsp:nvSpPr>
      <dsp:spPr>
        <a:xfrm>
          <a:off x="4336003" y="1196617"/>
          <a:ext cx="645257" cy="6452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5915F-EB1C-4F30-8992-CCC649F7F851}">
      <dsp:nvSpPr>
        <dsp:cNvPr id="0" name=""/>
        <dsp:cNvSpPr/>
      </dsp:nvSpPr>
      <dsp:spPr>
        <a:xfrm>
          <a:off x="4336003" y="1926074"/>
          <a:ext cx="1843593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Responsiveness:</a:t>
          </a:r>
          <a:endParaRPr lang="en-US" sz="1400" kern="1200" dirty="0"/>
        </a:p>
      </dsp:txBody>
      <dsp:txXfrm>
        <a:off x="4336003" y="1926074"/>
        <a:ext cx="1843593" cy="276539"/>
      </dsp:txXfrm>
    </dsp:sp>
    <dsp:sp modelId="{C536F3A1-37E8-4C89-834A-38AC66BABAC1}">
      <dsp:nvSpPr>
        <dsp:cNvPr id="0" name=""/>
        <dsp:cNvSpPr/>
      </dsp:nvSpPr>
      <dsp:spPr>
        <a:xfrm>
          <a:off x="4336003" y="2241775"/>
          <a:ext cx="1843593" cy="91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Ensure pages are responsive and accessible on various devices.</a:t>
          </a:r>
        </a:p>
      </dsp:txBody>
      <dsp:txXfrm>
        <a:off x="4336003" y="2241775"/>
        <a:ext cx="1843593" cy="912944"/>
      </dsp:txXfrm>
    </dsp:sp>
    <dsp:sp modelId="{F505DDBB-BBAA-494F-A963-FE9F95CFB9DA}">
      <dsp:nvSpPr>
        <dsp:cNvPr id="0" name=""/>
        <dsp:cNvSpPr/>
      </dsp:nvSpPr>
      <dsp:spPr>
        <a:xfrm>
          <a:off x="6502225" y="1196617"/>
          <a:ext cx="645257" cy="6452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A5B4B9-C0EF-46A0-8C80-F6FCDEA43301}">
      <dsp:nvSpPr>
        <dsp:cNvPr id="0" name=""/>
        <dsp:cNvSpPr/>
      </dsp:nvSpPr>
      <dsp:spPr>
        <a:xfrm>
          <a:off x="6502225" y="1926074"/>
          <a:ext cx="1843593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Clarity and Simplicity:</a:t>
          </a:r>
          <a:endParaRPr lang="en-US" sz="1400" kern="1200" dirty="0"/>
        </a:p>
      </dsp:txBody>
      <dsp:txXfrm>
        <a:off x="6502225" y="1926074"/>
        <a:ext cx="1843593" cy="276539"/>
      </dsp:txXfrm>
    </dsp:sp>
    <dsp:sp modelId="{CA89064B-6976-4D01-BA20-65C43FA75973}">
      <dsp:nvSpPr>
        <dsp:cNvPr id="0" name=""/>
        <dsp:cNvSpPr/>
      </dsp:nvSpPr>
      <dsp:spPr>
        <a:xfrm>
          <a:off x="6502225" y="2241775"/>
          <a:ext cx="1843593" cy="91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Avoid clutter; use whitespace effectively.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 clear headings and subheadings.</a:t>
          </a:r>
        </a:p>
      </dsp:txBody>
      <dsp:txXfrm>
        <a:off x="6502225" y="2241775"/>
        <a:ext cx="1843593" cy="912944"/>
      </dsp:txXfrm>
    </dsp:sp>
    <dsp:sp modelId="{9BD4BC7B-F7BD-4B70-A8FC-DC5D1A425B06}">
      <dsp:nvSpPr>
        <dsp:cNvPr id="0" name=""/>
        <dsp:cNvSpPr/>
      </dsp:nvSpPr>
      <dsp:spPr>
        <a:xfrm>
          <a:off x="8668448" y="1196617"/>
          <a:ext cx="645257" cy="64525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11DEF3-2BA4-4DDF-AA1F-A72B3D82EB21}">
      <dsp:nvSpPr>
        <dsp:cNvPr id="0" name=""/>
        <dsp:cNvSpPr/>
      </dsp:nvSpPr>
      <dsp:spPr>
        <a:xfrm>
          <a:off x="8668448" y="1926074"/>
          <a:ext cx="1843593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Visual Hierarchy:</a:t>
          </a:r>
          <a:endParaRPr lang="en-US" sz="1400" kern="1200"/>
        </a:p>
      </dsp:txBody>
      <dsp:txXfrm>
        <a:off x="8668448" y="1926074"/>
        <a:ext cx="1843593" cy="276539"/>
      </dsp:txXfrm>
    </dsp:sp>
    <dsp:sp modelId="{CA14B72A-2017-4712-9826-A6771A6E14B0}">
      <dsp:nvSpPr>
        <dsp:cNvPr id="0" name=""/>
        <dsp:cNvSpPr/>
      </dsp:nvSpPr>
      <dsp:spPr>
        <a:xfrm>
          <a:off x="8668448" y="2241775"/>
          <a:ext cx="1843593" cy="91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Highlight the most important information using size, color, and placement.</a:t>
          </a:r>
        </a:p>
      </dsp:txBody>
      <dsp:txXfrm>
        <a:off x="8668448" y="2241775"/>
        <a:ext cx="1843593" cy="9129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8BDBB-32E6-4F68-8B55-7B4EDEA454EE}">
      <dsp:nvSpPr>
        <dsp:cNvPr id="0" name=""/>
        <dsp:cNvSpPr/>
      </dsp:nvSpPr>
      <dsp:spPr>
        <a:xfrm>
          <a:off x="315331" y="444325"/>
          <a:ext cx="1612764" cy="96765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 baseline="0" dirty="0"/>
            <a:t>Welcome Message:</a:t>
          </a:r>
          <a:r>
            <a:rPr lang="en-US" sz="800" b="0" i="0" kern="1200" baseline="0" dirty="0"/>
            <a:t> Brief introduction to the directorate and its purpose.</a:t>
          </a:r>
          <a:endParaRPr lang="en-US" sz="800" kern="1200" dirty="0"/>
        </a:p>
      </dsp:txBody>
      <dsp:txXfrm>
        <a:off x="315331" y="444325"/>
        <a:ext cx="1612764" cy="967658"/>
      </dsp:txXfrm>
    </dsp:sp>
    <dsp:sp modelId="{046ABA2F-BA22-40FE-A756-10F8C2B5D23B}">
      <dsp:nvSpPr>
        <dsp:cNvPr id="0" name=""/>
        <dsp:cNvSpPr/>
      </dsp:nvSpPr>
      <dsp:spPr>
        <a:xfrm>
          <a:off x="2521948" y="444315"/>
          <a:ext cx="1612764" cy="967658"/>
        </a:xfrm>
        <a:prstGeom prst="rect">
          <a:avLst/>
        </a:prstGeom>
        <a:gradFill rotWithShape="0">
          <a:gsLst>
            <a:gs pos="0">
              <a:schemeClr val="accent2">
                <a:hueOff val="-275863"/>
                <a:satOff val="-437"/>
                <a:lumOff val="-2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75863"/>
                <a:satOff val="-437"/>
                <a:lumOff val="-2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75863"/>
                <a:satOff val="-437"/>
                <a:lumOff val="-2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 baseline="0"/>
            <a:t>Quick Links:</a:t>
          </a:r>
          <a:r>
            <a:rPr lang="en-US" sz="800" b="0" i="0" kern="1200" baseline="0"/>
            <a:t> Easy access to frequently used tools and reports.</a:t>
          </a:r>
          <a:endParaRPr lang="en-US" sz="800" kern="1200"/>
        </a:p>
      </dsp:txBody>
      <dsp:txXfrm>
        <a:off x="2521948" y="444315"/>
        <a:ext cx="1612764" cy="967658"/>
      </dsp:txXfrm>
    </dsp:sp>
    <dsp:sp modelId="{D9A0F594-C5E1-4047-B8A8-CD87B2C3527F}">
      <dsp:nvSpPr>
        <dsp:cNvPr id="0" name=""/>
        <dsp:cNvSpPr/>
      </dsp:nvSpPr>
      <dsp:spPr>
        <a:xfrm>
          <a:off x="4624025" y="440512"/>
          <a:ext cx="1612764" cy="967658"/>
        </a:xfrm>
        <a:prstGeom prst="rect">
          <a:avLst/>
        </a:prstGeom>
        <a:gradFill rotWithShape="0">
          <a:gsLst>
            <a:gs pos="0">
              <a:schemeClr val="accent2">
                <a:hueOff val="-551727"/>
                <a:satOff val="-873"/>
                <a:lumOff val="-5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51727"/>
                <a:satOff val="-873"/>
                <a:lumOff val="-5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51727"/>
                <a:satOff val="-873"/>
                <a:lumOff val="-5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 baseline="0" dirty="0"/>
            <a:t>News &amp; Updates:</a:t>
          </a:r>
          <a:r>
            <a:rPr lang="en-US" sz="800" b="0" i="0" kern="1200" baseline="0" dirty="0"/>
            <a:t> Latest news and announcements relevant to the teams.</a:t>
          </a:r>
          <a:endParaRPr lang="en-US" sz="800" kern="1200" dirty="0"/>
        </a:p>
      </dsp:txBody>
      <dsp:txXfrm>
        <a:off x="4624025" y="440512"/>
        <a:ext cx="1612764" cy="967658"/>
      </dsp:txXfrm>
    </dsp:sp>
    <dsp:sp modelId="{CA03976C-81FB-4436-BD2C-AF3B8684BE32}">
      <dsp:nvSpPr>
        <dsp:cNvPr id="0" name=""/>
        <dsp:cNvSpPr/>
      </dsp:nvSpPr>
      <dsp:spPr>
        <a:xfrm>
          <a:off x="3755955" y="3314639"/>
          <a:ext cx="1612764" cy="967658"/>
        </a:xfrm>
        <a:prstGeom prst="rect">
          <a:avLst/>
        </a:prstGeom>
        <a:gradFill rotWithShape="0">
          <a:gsLst>
            <a:gs pos="0">
              <a:schemeClr val="accent2">
                <a:hueOff val="-827590"/>
                <a:satOff val="-1310"/>
                <a:lumOff val="-7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27590"/>
                <a:satOff val="-1310"/>
                <a:lumOff val="-7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27590"/>
                <a:satOff val="-1310"/>
                <a:lumOff val="-7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 baseline="0" dirty="0"/>
            <a:t>Sub-Team Pages:</a:t>
          </a:r>
          <a:endParaRPr lang="en-US" sz="800" kern="1200" dirty="0"/>
        </a:p>
      </dsp:txBody>
      <dsp:txXfrm>
        <a:off x="3755955" y="3314639"/>
        <a:ext cx="1612764" cy="967658"/>
      </dsp:txXfrm>
    </dsp:sp>
    <dsp:sp modelId="{787496DC-BEA6-432C-8BBB-1D470C4039B2}">
      <dsp:nvSpPr>
        <dsp:cNvPr id="0" name=""/>
        <dsp:cNvSpPr/>
      </dsp:nvSpPr>
      <dsp:spPr>
        <a:xfrm>
          <a:off x="315170" y="1942789"/>
          <a:ext cx="1612764" cy="967658"/>
        </a:xfrm>
        <a:prstGeom prst="rect">
          <a:avLst/>
        </a:prstGeom>
        <a:gradFill rotWithShape="0">
          <a:gsLst>
            <a:gs pos="0">
              <a:schemeClr val="accent2">
                <a:hueOff val="-1103454"/>
                <a:satOff val="-1746"/>
                <a:lumOff val="-10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03454"/>
                <a:satOff val="-1746"/>
                <a:lumOff val="-10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03454"/>
                <a:satOff val="-1746"/>
                <a:lumOff val="-10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i="0" kern="1200" baseline="0" dirty="0"/>
            <a:t>Business Intelligence Service: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b="0" i="0" kern="1200" baseline="0" dirty="0"/>
            <a:t>Dashboards and Reports: Direct links to key reports.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b="0" i="0" kern="1200" baseline="0" dirty="0"/>
            <a:t>Statutory Reporting: Information on deadlines and requirements.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b="0" i="0" kern="1200" baseline="0" dirty="0"/>
            <a:t>Data Quality Resources: Guides and best practices.</a:t>
          </a:r>
          <a:endParaRPr lang="en-US" sz="700" kern="1200" dirty="0"/>
        </a:p>
      </dsp:txBody>
      <dsp:txXfrm>
        <a:off x="315170" y="1942789"/>
        <a:ext cx="1612764" cy="967658"/>
      </dsp:txXfrm>
    </dsp:sp>
    <dsp:sp modelId="{429F4000-F17D-4382-841B-E6C78456B18E}">
      <dsp:nvSpPr>
        <dsp:cNvPr id="0" name=""/>
        <dsp:cNvSpPr/>
      </dsp:nvSpPr>
      <dsp:spPr>
        <a:xfrm>
          <a:off x="4692745" y="1914708"/>
          <a:ext cx="1612764" cy="967658"/>
        </a:xfrm>
        <a:prstGeom prst="rect">
          <a:avLst/>
        </a:prstGeom>
        <a:gradFill rotWithShape="0">
          <a:gsLst>
            <a:gs pos="0">
              <a:schemeClr val="accent2">
                <a:hueOff val="-1379317"/>
                <a:satOff val="-2183"/>
                <a:lumOff val="-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379317"/>
                <a:satOff val="-2183"/>
                <a:lumOff val="-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379317"/>
                <a:satOff val="-2183"/>
                <a:lumOff val="-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 baseline="0"/>
            <a:t>Market Insights &amp; Student Numbers:</a:t>
          </a:r>
          <a:endParaRPr lang="en-US" sz="800" kern="120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baseline="0"/>
            <a:t>Predicted Student Numbers: Current forecasts and trends.</a:t>
          </a:r>
          <a:endParaRPr lang="en-US" sz="600" kern="120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baseline="0"/>
            <a:t>Product Development: Research findings and new course proposals.</a:t>
          </a:r>
          <a:endParaRPr lang="en-US" sz="600" kern="120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 baseline="0" dirty="0"/>
            <a:t>Reports: Access to various analytical reports.</a:t>
          </a:r>
          <a:endParaRPr lang="en-US" sz="600" kern="1200" dirty="0"/>
        </a:p>
      </dsp:txBody>
      <dsp:txXfrm>
        <a:off x="4692745" y="1914708"/>
        <a:ext cx="1612764" cy="967658"/>
      </dsp:txXfrm>
    </dsp:sp>
    <dsp:sp modelId="{57600C92-4263-4AFE-87C5-BE2AF22861F4}">
      <dsp:nvSpPr>
        <dsp:cNvPr id="0" name=""/>
        <dsp:cNvSpPr/>
      </dsp:nvSpPr>
      <dsp:spPr>
        <a:xfrm>
          <a:off x="2521948" y="1904447"/>
          <a:ext cx="1612764" cy="967658"/>
        </a:xfrm>
        <a:prstGeom prst="rect">
          <a:avLst/>
        </a:prstGeom>
        <a:gradFill rotWithShape="0">
          <a:gsLst>
            <a:gs pos="0">
              <a:schemeClr val="accent2">
                <a:hueOff val="-1655181"/>
                <a:satOff val="-2619"/>
                <a:lumOff val="-15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655181"/>
                <a:satOff val="-2619"/>
                <a:lumOff val="-15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655181"/>
                <a:satOff val="-2619"/>
                <a:lumOff val="-15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i="0" kern="1200" baseline="0" dirty="0"/>
            <a:t>Strategic Planning &amp; </a:t>
          </a:r>
          <a:r>
            <a:rPr lang="en-US" sz="700" b="1" i="0" kern="1200" baseline="0" dirty="0" err="1"/>
            <a:t>Programme</a:t>
          </a:r>
          <a:r>
            <a:rPr lang="en-US" sz="700" b="1" i="0" kern="1200" baseline="0" dirty="0"/>
            <a:t> Development: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b="0" i="0" kern="1200" baseline="0"/>
            <a:t>Annual Plans: Current and past annual plans.</a:t>
          </a:r>
          <a:endParaRPr lang="en-US" sz="700" kern="120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b="0" i="0" kern="1200" baseline="0" dirty="0"/>
            <a:t>Strategic Projects: Information on ongoing and completed projects.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b="0" i="0" kern="1200" baseline="0" dirty="0"/>
            <a:t>Resources: Strategy templates and action plan guidelines.</a:t>
          </a:r>
          <a:endParaRPr lang="en-US" sz="700" kern="1200" dirty="0"/>
        </a:p>
      </dsp:txBody>
      <dsp:txXfrm>
        <a:off x="2521948" y="1904447"/>
        <a:ext cx="1612764" cy="967658"/>
      </dsp:txXfrm>
    </dsp:sp>
    <dsp:sp modelId="{347855E8-521D-42EF-90B7-BC8EE3092BE8}">
      <dsp:nvSpPr>
        <dsp:cNvPr id="0" name=""/>
        <dsp:cNvSpPr/>
      </dsp:nvSpPr>
      <dsp:spPr>
        <a:xfrm>
          <a:off x="1142824" y="3317578"/>
          <a:ext cx="1612764" cy="967658"/>
        </a:xfrm>
        <a:prstGeom prst="rect">
          <a:avLst/>
        </a:prstGeom>
        <a:gradFill rotWithShape="0">
          <a:gsLst>
            <a:gs pos="0">
              <a:schemeClr val="accent2">
                <a:hueOff val="-1931044"/>
                <a:satOff val="-3056"/>
                <a:lumOff val="-18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931044"/>
                <a:satOff val="-3056"/>
                <a:lumOff val="-18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931044"/>
                <a:satOff val="-3056"/>
                <a:lumOff val="-18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 baseline="0"/>
            <a:t>Collaboration Tools:</a:t>
          </a:r>
          <a:endParaRPr lang="en-US" sz="800" kern="1200"/>
        </a:p>
      </dsp:txBody>
      <dsp:txXfrm>
        <a:off x="1142824" y="3317578"/>
        <a:ext cx="1612764" cy="967658"/>
      </dsp:txXfrm>
    </dsp:sp>
    <dsp:sp modelId="{CB15D8E5-D376-4BF7-A3A9-1369E112B9AA}">
      <dsp:nvSpPr>
        <dsp:cNvPr id="0" name=""/>
        <dsp:cNvSpPr/>
      </dsp:nvSpPr>
      <dsp:spPr>
        <a:xfrm>
          <a:off x="1141405" y="3307001"/>
          <a:ext cx="1612764" cy="967658"/>
        </a:xfrm>
        <a:prstGeom prst="rect">
          <a:avLst/>
        </a:prstGeom>
        <a:gradFill rotWithShape="0">
          <a:gsLst>
            <a:gs pos="0">
              <a:schemeClr val="accent2">
                <a:hueOff val="-2206908"/>
                <a:satOff val="-3492"/>
                <a:lumOff val="-209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206908"/>
                <a:satOff val="-3492"/>
                <a:lumOff val="-209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206908"/>
                <a:satOff val="-3492"/>
                <a:lumOff val="-209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baseline="0" dirty="0"/>
            <a:t>Discussion forums or chat channels for inter-team communication.</a:t>
          </a:r>
          <a:endParaRPr lang="en-US" sz="800" kern="1200" dirty="0"/>
        </a:p>
      </dsp:txBody>
      <dsp:txXfrm>
        <a:off x="1141405" y="3307001"/>
        <a:ext cx="1612764" cy="967658"/>
      </dsp:txXfrm>
    </dsp:sp>
    <dsp:sp modelId="{5FC21F4D-AC46-4469-A69F-82B4BB81FFAC}">
      <dsp:nvSpPr>
        <dsp:cNvPr id="0" name=""/>
        <dsp:cNvSpPr/>
      </dsp:nvSpPr>
      <dsp:spPr>
        <a:xfrm>
          <a:off x="3758051" y="3314642"/>
          <a:ext cx="1612764" cy="967658"/>
        </a:xfrm>
        <a:prstGeom prst="rect">
          <a:avLst/>
        </a:prstGeom>
        <a:gradFill rotWithShape="0">
          <a:gsLst>
            <a:gs pos="0">
              <a:schemeClr val="accent2">
                <a:hueOff val="-2482771"/>
                <a:satOff val="-3929"/>
                <a:lumOff val="-23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482771"/>
                <a:satOff val="-3929"/>
                <a:lumOff val="-23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482771"/>
                <a:satOff val="-3929"/>
                <a:lumOff val="-23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baseline="0"/>
            <a:t>Document sharing and collaboration spaces.</a:t>
          </a:r>
          <a:endParaRPr lang="en-US" sz="800" kern="1200"/>
        </a:p>
      </dsp:txBody>
      <dsp:txXfrm>
        <a:off x="3758051" y="3314642"/>
        <a:ext cx="1612764" cy="9676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85D358-89AF-4423-B8C6-BD13CC29A54B}">
      <dsp:nvSpPr>
        <dsp:cNvPr id="0" name=""/>
        <dsp:cNvSpPr/>
      </dsp:nvSpPr>
      <dsp:spPr>
        <a:xfrm>
          <a:off x="1082" y="857619"/>
          <a:ext cx="544851" cy="5448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B8A6B-33D5-423C-B797-3C8CF07A9CFB}">
      <dsp:nvSpPr>
        <dsp:cNvPr id="0" name=""/>
        <dsp:cNvSpPr/>
      </dsp:nvSpPr>
      <dsp:spPr>
        <a:xfrm>
          <a:off x="1082" y="1515822"/>
          <a:ext cx="1556718" cy="45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Visual Design:</a:t>
          </a:r>
          <a:endParaRPr lang="en-US" sz="1400" kern="1200"/>
        </a:p>
      </dsp:txBody>
      <dsp:txXfrm>
        <a:off x="1082" y="1515822"/>
        <a:ext cx="1556718" cy="452421"/>
      </dsp:txXfrm>
    </dsp:sp>
    <dsp:sp modelId="{C35E5D90-AA36-4BE2-A3CA-49EE0B9267F0}">
      <dsp:nvSpPr>
        <dsp:cNvPr id="0" name=""/>
        <dsp:cNvSpPr/>
      </dsp:nvSpPr>
      <dsp:spPr>
        <a:xfrm>
          <a:off x="1082" y="2020966"/>
          <a:ext cx="1556718" cy="1472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Use of University Branding: Incorporate the university's colors, logos, and fonts.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Icons and Graphics: Use relevant icons to enhance understanding and navigation.</a:t>
          </a:r>
        </a:p>
      </dsp:txBody>
      <dsp:txXfrm>
        <a:off x="1082" y="2020966"/>
        <a:ext cx="1556718" cy="1472752"/>
      </dsp:txXfrm>
    </dsp:sp>
    <dsp:sp modelId="{5D66E35D-1A52-4B06-B506-80E2AAECDCDA}">
      <dsp:nvSpPr>
        <dsp:cNvPr id="0" name=""/>
        <dsp:cNvSpPr/>
      </dsp:nvSpPr>
      <dsp:spPr>
        <a:xfrm>
          <a:off x="1830227" y="857619"/>
          <a:ext cx="544851" cy="5448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864C8-FE99-4CEF-8E3D-944843A1D26D}">
      <dsp:nvSpPr>
        <dsp:cNvPr id="0" name=""/>
        <dsp:cNvSpPr/>
      </dsp:nvSpPr>
      <dsp:spPr>
        <a:xfrm>
          <a:off x="1830227" y="1515822"/>
          <a:ext cx="1556718" cy="45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Search Functionality:</a:t>
          </a:r>
          <a:endParaRPr lang="en-US" sz="1400" kern="1200"/>
        </a:p>
      </dsp:txBody>
      <dsp:txXfrm>
        <a:off x="1830227" y="1515822"/>
        <a:ext cx="1556718" cy="452421"/>
      </dsp:txXfrm>
    </dsp:sp>
    <dsp:sp modelId="{7FC4FDF8-6B57-442D-9632-F199BD437277}">
      <dsp:nvSpPr>
        <dsp:cNvPr id="0" name=""/>
        <dsp:cNvSpPr/>
      </dsp:nvSpPr>
      <dsp:spPr>
        <a:xfrm>
          <a:off x="1830227" y="2020966"/>
          <a:ext cx="1556718" cy="1472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Advanced Search: Allow staff to search for specific documents, reports, or data.</a:t>
          </a:r>
        </a:p>
      </dsp:txBody>
      <dsp:txXfrm>
        <a:off x="1830227" y="2020966"/>
        <a:ext cx="1556718" cy="1472752"/>
      </dsp:txXfrm>
    </dsp:sp>
    <dsp:sp modelId="{4C506E46-03E6-49B4-8757-257F485AB8E2}">
      <dsp:nvSpPr>
        <dsp:cNvPr id="0" name=""/>
        <dsp:cNvSpPr/>
      </dsp:nvSpPr>
      <dsp:spPr>
        <a:xfrm>
          <a:off x="3659371" y="857619"/>
          <a:ext cx="544851" cy="5448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E354A3-5636-4887-979C-363F48E276E6}">
      <dsp:nvSpPr>
        <dsp:cNvPr id="0" name=""/>
        <dsp:cNvSpPr/>
      </dsp:nvSpPr>
      <dsp:spPr>
        <a:xfrm>
          <a:off x="3659371" y="1515822"/>
          <a:ext cx="1556718" cy="45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Feedback Mechanism:</a:t>
          </a:r>
          <a:endParaRPr lang="en-US" sz="1400" kern="1200"/>
        </a:p>
      </dsp:txBody>
      <dsp:txXfrm>
        <a:off x="3659371" y="1515822"/>
        <a:ext cx="1556718" cy="452421"/>
      </dsp:txXfrm>
    </dsp:sp>
    <dsp:sp modelId="{65585674-9CDC-4444-ADF5-7947B934D476}">
      <dsp:nvSpPr>
        <dsp:cNvPr id="0" name=""/>
        <dsp:cNvSpPr/>
      </dsp:nvSpPr>
      <dsp:spPr>
        <a:xfrm>
          <a:off x="3659371" y="2020966"/>
          <a:ext cx="1556718" cy="1472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Provide a way for staff to give feedback on the intranet pages for continuous improvement.</a:t>
          </a:r>
        </a:p>
      </dsp:txBody>
      <dsp:txXfrm>
        <a:off x="3659371" y="2020966"/>
        <a:ext cx="1556718" cy="1472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66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53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26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7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86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0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12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31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7/5/2024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43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57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86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7/5/2024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0520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16" r:id="rId6"/>
    <p:sldLayoutId id="2147483812" r:id="rId7"/>
    <p:sldLayoutId id="2147483813" r:id="rId8"/>
    <p:sldLayoutId id="2147483814" r:id="rId9"/>
    <p:sldLayoutId id="2147483815" r:id="rId10"/>
    <p:sldLayoutId id="214748381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rgbClr val="FFFFFF"/>
            </a:solidFill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chemeClr val="tx1"/>
            </a:solidFill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8947B-0EBA-1185-41F7-824BD83E8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254952"/>
            <a:ext cx="4324642" cy="2939655"/>
          </a:xfrm>
        </p:spPr>
        <p:txBody>
          <a:bodyPr>
            <a:normAutofit/>
          </a:bodyPr>
          <a:lstStyle/>
          <a:p>
            <a:r>
              <a:rPr lang="en-US" sz="3800" dirty="0"/>
              <a:t>Designing Staff Intranet Pages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3EE42-5EDF-841B-2B76-F4E469C69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86683"/>
            <a:ext cx="4324642" cy="1199392"/>
          </a:xfrm>
        </p:spPr>
        <p:txBody>
          <a:bodyPr>
            <a:normAutofit/>
          </a:bodyPr>
          <a:lstStyle/>
          <a:p>
            <a:r>
              <a:rPr lang="en-US" sz="1600" dirty="0"/>
              <a:t>A User-Centric Approach to Enhancing Internal Communication and Efficiency</a:t>
            </a: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colorful light bulb with business icons">
            <a:extLst>
              <a:ext uri="{FF2B5EF4-FFF2-40B4-BE49-F238E27FC236}">
                <a16:creationId xmlns:a16="http://schemas.microsoft.com/office/drawing/2014/main" id="{6FAF3C0B-A4A1-A34E-CE02-0E1C65B4A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" r="6436"/>
          <a:stretch/>
        </p:blipFill>
        <p:spPr>
          <a:xfrm>
            <a:off x="6094114" y="1321031"/>
            <a:ext cx="5428611" cy="4210940"/>
          </a:xfrm>
          <a:prstGeom prst="rect">
            <a:avLst/>
          </a:prstGeom>
          <a:ln w="28575">
            <a:noFill/>
          </a:ln>
        </p:spPr>
      </p:pic>
      <p:grpSp>
        <p:nvGrpSpPr>
          <p:cNvPr id="89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6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C0E6025-A846-1EC6-EAF3-8203ABD6B795}"/>
              </a:ext>
            </a:extLst>
          </p:cNvPr>
          <p:cNvSpPr txBox="1"/>
          <p:nvPr/>
        </p:nvSpPr>
        <p:spPr>
          <a:xfrm>
            <a:off x="4455268" y="5801766"/>
            <a:ext cx="269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Name: Edward Oviasogie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0E97E-8861-35E6-CE42-57070A2E0003}"/>
              </a:ext>
            </a:extLst>
          </p:cNvPr>
          <p:cNvSpPr txBox="1"/>
          <p:nvPr/>
        </p:nvSpPr>
        <p:spPr>
          <a:xfrm>
            <a:off x="4513633" y="6096105"/>
            <a:ext cx="249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Date: 08/07/2024</a:t>
            </a:r>
          </a:p>
        </p:txBody>
      </p:sp>
    </p:spTree>
    <p:extLst>
      <p:ext uri="{BB962C8B-B14F-4D97-AF65-F5344CB8AC3E}">
        <p14:creationId xmlns:p14="http://schemas.microsoft.com/office/powerpoint/2010/main" val="57770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9F5E4-63C6-5BD2-13EA-2A942E93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Understanding The Directorate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99254-A53C-4DA5-17FD-D977C8D96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Overview: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Three Sub-Teams:</a:t>
            </a:r>
            <a:endParaRPr lang="en-US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/>
              <a:t>Business Intelligence Service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/>
              <a:t>Market Insights &amp; Student Numbers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/>
              <a:t>Strategic Planning &amp; </a:t>
            </a:r>
            <a:r>
              <a:rPr lang="en-US" b="1" dirty="0" err="1"/>
              <a:t>Programme</a:t>
            </a:r>
            <a:r>
              <a:rPr lang="en-US" b="1" dirty="0"/>
              <a:t> Development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Key Responsibilities:</a:t>
            </a:r>
            <a:endParaRPr lang="en-US" i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B0F0"/>
                </a:solidFill>
              </a:rPr>
              <a:t>Business Intelligence Service:</a:t>
            </a:r>
            <a:r>
              <a:rPr lang="en-US" i="1" dirty="0">
                <a:solidFill>
                  <a:srgbClr val="00B0F0"/>
                </a:solidFill>
              </a:rPr>
              <a:t> </a:t>
            </a:r>
            <a:r>
              <a:rPr lang="en-US" dirty="0"/>
              <a:t>Data insights, reports/dashboards, KPIs, statutory reporting.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tx2">
                    <a:lumMod val="50000"/>
                  </a:schemeClr>
                </a:solidFill>
              </a:rPr>
              <a:t>Market Insights &amp; Student Numbers:</a:t>
            </a:r>
            <a:r>
              <a:rPr lang="en-US" i="1" dirty="0"/>
              <a:t> </a:t>
            </a:r>
            <a:r>
              <a:rPr lang="en-US" dirty="0"/>
              <a:t>Predicted student numbers, entry targets, product development.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Strategic Planning &amp; </a:t>
            </a:r>
            <a:r>
              <a:rPr lang="en-US" b="1" i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Programme</a:t>
            </a:r>
            <a:r>
              <a:rPr lang="en-US" b="1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Development: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Annual planning, strategies, action plans, key strategic projects.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0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3" name="Rectangle 1922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DB91BB-6561-C603-58EB-ECFE3518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/>
              <a:t>Core Principles of Design</a:t>
            </a:r>
            <a:endParaRPr lang="en-US" i="1" dirty="0"/>
          </a:p>
        </p:txBody>
      </p:sp>
      <p:sp>
        <p:nvSpPr>
          <p:cNvPr id="1924" name="Freeform: Shape 1923">
            <a:extLst>
              <a:ext uri="{FF2B5EF4-FFF2-40B4-BE49-F238E27FC236}">
                <a16:creationId xmlns:a16="http://schemas.microsoft.com/office/drawing/2014/main" id="{AAD42DD4-86F6-4FD2-869F-32D35E31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1037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25" name="Freeform: Shape 1924">
            <a:extLst>
              <a:ext uri="{FF2B5EF4-FFF2-40B4-BE49-F238E27FC236}">
                <a16:creationId xmlns:a16="http://schemas.microsoft.com/office/drawing/2014/main" id="{4C36B8C5-0DEB-41B5-911D-572E2E83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6069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6" name="Oval 1925">
            <a:extLst>
              <a:ext uri="{FF2B5EF4-FFF2-40B4-BE49-F238E27FC236}">
                <a16:creationId xmlns:a16="http://schemas.microsoft.com/office/drawing/2014/main" id="{5D1FF148-6725-4278-A9A8-A9A6A3F26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27" name="Oval 1926">
            <a:extLst>
              <a:ext uri="{FF2B5EF4-FFF2-40B4-BE49-F238E27FC236}">
                <a16:creationId xmlns:a16="http://schemas.microsoft.com/office/drawing/2014/main" id="{B247507B-4D21-4FF7-B49C-239309CF2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900" name="Content Placeholder 2">
            <a:extLst>
              <a:ext uri="{FF2B5EF4-FFF2-40B4-BE49-F238E27FC236}">
                <a16:creationId xmlns:a16="http://schemas.microsoft.com/office/drawing/2014/main" id="{934F703D-1112-C431-A568-C4651AD5EE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41574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661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00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9" name="Rectangle 52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DB4F7-D44E-BA1F-3703-8472FA0C0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 b="1" i="1" dirty="0"/>
              <a:t>Important Elements</a:t>
            </a:r>
          </a:p>
        </p:txBody>
      </p: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268C940D-4516-4630-B49F-65C1A82FE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532" name="Graphic 212">
              <a:extLst>
                <a:ext uri="{FF2B5EF4-FFF2-40B4-BE49-F238E27FC236}">
                  <a16:creationId xmlns:a16="http://schemas.microsoft.com/office/drawing/2014/main" id="{160C130F-E752-44CF-98A8-75490C2A2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33" name="Graphic 212">
              <a:extLst>
                <a:ext uri="{FF2B5EF4-FFF2-40B4-BE49-F238E27FC236}">
                  <a16:creationId xmlns:a16="http://schemas.microsoft.com/office/drawing/2014/main" id="{9690DAC5-9FBA-4943-959B-751AF2B46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C93F2521-5FCA-4EE4-ADB9-C71AB81B8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1531" y="1216299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536" name="Graphic 190">
              <a:extLst>
                <a:ext uri="{FF2B5EF4-FFF2-40B4-BE49-F238E27FC236}">
                  <a16:creationId xmlns:a16="http://schemas.microsoft.com/office/drawing/2014/main" id="{701F4A7E-EE52-4FFF-847D-941A57F6E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44C45BFB-2AD2-45F8-9F4B-9151A686E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82FD8094-5F5E-411D-96E3-0D8E76B94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37" name="Graphic 190">
              <a:extLst>
                <a:ext uri="{FF2B5EF4-FFF2-40B4-BE49-F238E27FC236}">
                  <a16:creationId xmlns:a16="http://schemas.microsoft.com/office/drawing/2014/main" id="{F3FB933A-7D1C-4A1F-9589-2006261FD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965C4036-D195-4D1E-B436-A03795967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54F38E9F-35FC-437D-BE4E-33FDF6056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478" name="Picture 477" descr="A group of people working on a project&#10;&#10;Description automatically generated">
            <a:extLst>
              <a:ext uri="{FF2B5EF4-FFF2-40B4-BE49-F238E27FC236}">
                <a16:creationId xmlns:a16="http://schemas.microsoft.com/office/drawing/2014/main" id="{5C046DC8-501E-E4A4-5E05-D7A37959B4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87" r="6257" b="1"/>
          <a:stretch/>
        </p:blipFill>
        <p:spPr>
          <a:xfrm>
            <a:off x="7253021" y="1820334"/>
            <a:ext cx="3555043" cy="3217333"/>
          </a:xfrm>
          <a:prstGeom prst="rect">
            <a:avLst/>
          </a:prstGeom>
        </p:spPr>
      </p:pic>
      <p:grpSp>
        <p:nvGrpSpPr>
          <p:cNvPr id="543" name="Group 542">
            <a:extLst>
              <a:ext uri="{FF2B5EF4-FFF2-40B4-BE49-F238E27FC236}">
                <a16:creationId xmlns:a16="http://schemas.microsoft.com/office/drawing/2014/main" id="{2B7E220D-70BE-46E1-87EA-9239C1082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54385" y="4466592"/>
            <a:ext cx="1443404" cy="1443428"/>
            <a:chOff x="10154385" y="4452524"/>
            <a:chExt cx="1443404" cy="1443428"/>
          </a:xfrm>
          <a:solidFill>
            <a:schemeClr val="tx1"/>
          </a:solidFill>
        </p:grpSpPr>
        <p:grpSp>
          <p:nvGrpSpPr>
            <p:cNvPr id="544" name="Graphic 4">
              <a:extLst>
                <a:ext uri="{FF2B5EF4-FFF2-40B4-BE49-F238E27FC236}">
                  <a16:creationId xmlns:a16="http://schemas.microsoft.com/office/drawing/2014/main" id="{FC1A5110-77D2-40E7-81AD-268BA675F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4FA2A3FD-1B3F-42AF-BC02-85F36E056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7AD487CA-8FBC-4540-AC49-97AE50C651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0D84CF57-47D1-43F3-A27F-4554C8874D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CBEE7FBD-98AD-4AD4-8928-24BF44632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84FD382E-B389-4D8F-A55E-6DFA291F0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98382AB7-ABEA-406A-BC9C-E929CB72C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687410AC-739F-4AF0-B3F3-BA1EE2D84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297F7ECB-7025-4A18-B6C1-9A8F179D8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E8BF277F-8AC7-4B9F-A748-658BC32F4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id="{3861EEE4-BFC2-47F9-B33D-2CF7EF91D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id="{6EDB4948-A661-493E-A726-89FD160435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690295D3-F01C-40D4-AC18-38CDB597D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DE279E4F-F139-423E-AF42-7C309EE9E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BE503EF8-F0B7-4F0E-B82E-742BB8DB8E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:a16="http://schemas.microsoft.com/office/drawing/2014/main" id="{8BF1F2E6-2E0A-4F5C-AF29-167B9214D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D465F6F4-1BA9-4F7B-9980-3571C7C5CC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FFF3428D-3135-4073-AB27-8292AA421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2EE4FAE5-DC40-43E2-BACB-84C2CCDA3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" name="Freeform: Shape 732">
                <a:extLst>
                  <a:ext uri="{FF2B5EF4-FFF2-40B4-BE49-F238E27FC236}">
                    <a16:creationId xmlns:a16="http://schemas.microsoft.com/office/drawing/2014/main" id="{97E1E565-91F8-469C-998D-413D4E3D00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" name="Freeform: Shape 733">
                <a:extLst>
                  <a:ext uri="{FF2B5EF4-FFF2-40B4-BE49-F238E27FC236}">
                    <a16:creationId xmlns:a16="http://schemas.microsoft.com/office/drawing/2014/main" id="{7AADD30B-6564-45CD-A760-00AD0ED73C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id="{3B9ABBD5-5E76-4812-A4CF-2A8B16ADA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6" name="Freeform: Shape 735">
                <a:extLst>
                  <a:ext uri="{FF2B5EF4-FFF2-40B4-BE49-F238E27FC236}">
                    <a16:creationId xmlns:a16="http://schemas.microsoft.com/office/drawing/2014/main" id="{2F97912E-EDA5-4A75-A106-B25426BB6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7" name="Freeform: Shape 736">
                <a:extLst>
                  <a:ext uri="{FF2B5EF4-FFF2-40B4-BE49-F238E27FC236}">
                    <a16:creationId xmlns:a16="http://schemas.microsoft.com/office/drawing/2014/main" id="{A8D15062-DCA7-43EE-AB75-CD9C80F379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id="{80EB5712-3433-46B4-A8DF-04A8D03E3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6F3BFE28-EB41-4640-802B-FAA4F7378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:a16="http://schemas.microsoft.com/office/drawing/2014/main" id="{203F4E0E-E3AE-4B10-B1BC-529CC3CD0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1" name="Freeform: Shape 740">
                <a:extLst>
                  <a:ext uri="{FF2B5EF4-FFF2-40B4-BE49-F238E27FC236}">
                    <a16:creationId xmlns:a16="http://schemas.microsoft.com/office/drawing/2014/main" id="{1B83F41D-7419-46EC-8C00-37127DC3AA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2" name="Freeform: Shape 741">
                <a:extLst>
                  <a:ext uri="{FF2B5EF4-FFF2-40B4-BE49-F238E27FC236}">
                    <a16:creationId xmlns:a16="http://schemas.microsoft.com/office/drawing/2014/main" id="{9991303F-ED54-4483-97A9-3143D1CA72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0B99A87F-D826-40DC-B688-B209D5253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" name="Freeform: Shape 743">
                <a:extLst>
                  <a:ext uri="{FF2B5EF4-FFF2-40B4-BE49-F238E27FC236}">
                    <a16:creationId xmlns:a16="http://schemas.microsoft.com/office/drawing/2014/main" id="{3CB798D6-E3C9-41B2-8F20-F0CF870681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9CF03CDA-070F-49AE-B37C-4D08A1BAD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:a16="http://schemas.microsoft.com/office/drawing/2014/main" id="{D4CBFC42-413D-4BC6-9BEA-078040C01E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7" name="Freeform: Shape 746">
                <a:extLst>
                  <a:ext uri="{FF2B5EF4-FFF2-40B4-BE49-F238E27FC236}">
                    <a16:creationId xmlns:a16="http://schemas.microsoft.com/office/drawing/2014/main" id="{24A02437-3BDD-4242-9C52-0DB006A35E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" name="Freeform: Shape 747">
                <a:extLst>
                  <a:ext uri="{FF2B5EF4-FFF2-40B4-BE49-F238E27FC236}">
                    <a16:creationId xmlns:a16="http://schemas.microsoft.com/office/drawing/2014/main" id="{7209D1D0-DC11-43F3-8050-D8C01D3B62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9" name="Freeform: Shape 748">
                <a:extLst>
                  <a:ext uri="{FF2B5EF4-FFF2-40B4-BE49-F238E27FC236}">
                    <a16:creationId xmlns:a16="http://schemas.microsoft.com/office/drawing/2014/main" id="{8A37369D-62F1-4A67-B1A1-658CBED41D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0" name="Freeform: Shape 749">
                <a:extLst>
                  <a:ext uri="{FF2B5EF4-FFF2-40B4-BE49-F238E27FC236}">
                    <a16:creationId xmlns:a16="http://schemas.microsoft.com/office/drawing/2014/main" id="{68CD3744-B811-40BE-B10F-4D5B1AA93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1" name="Freeform: Shape 750">
                <a:extLst>
                  <a:ext uri="{FF2B5EF4-FFF2-40B4-BE49-F238E27FC236}">
                    <a16:creationId xmlns:a16="http://schemas.microsoft.com/office/drawing/2014/main" id="{3048B8EA-2CD0-40CF-B570-BD99E0F77C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2D8EA840-350B-405A-A1BB-40D93A00ED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3" name="Freeform: Shape 752">
                <a:extLst>
                  <a:ext uri="{FF2B5EF4-FFF2-40B4-BE49-F238E27FC236}">
                    <a16:creationId xmlns:a16="http://schemas.microsoft.com/office/drawing/2014/main" id="{6BFAC7FE-90ED-4400-9E88-D3EB802CF4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4" name="Freeform: Shape 753">
                <a:extLst>
                  <a:ext uri="{FF2B5EF4-FFF2-40B4-BE49-F238E27FC236}">
                    <a16:creationId xmlns:a16="http://schemas.microsoft.com/office/drawing/2014/main" id="{F8A49AFF-4D6A-4290-A811-6ADBC2A2A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id="{A5267CD0-3312-488A-ADC9-2A215FC9B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6" name="Freeform: Shape 755">
                <a:extLst>
                  <a:ext uri="{FF2B5EF4-FFF2-40B4-BE49-F238E27FC236}">
                    <a16:creationId xmlns:a16="http://schemas.microsoft.com/office/drawing/2014/main" id="{734AF3AE-4171-471C-AFDE-0A4B563D9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7" name="Freeform: Shape 756">
                <a:extLst>
                  <a:ext uri="{FF2B5EF4-FFF2-40B4-BE49-F238E27FC236}">
                    <a16:creationId xmlns:a16="http://schemas.microsoft.com/office/drawing/2014/main" id="{9761283D-6867-470C-85BB-833A5997B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id="{232907EC-87D6-4A76-97C7-ED83798B87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id="{9AE06A14-FDDB-4888-9F8A-C027B6FC7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408FBBF8-91F0-43DF-84FE-8585BD4C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id="{40F8B312-3204-4812-9CED-599503CC0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B3163C36-49A9-42CD-84AB-945A548107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id="{C737819E-C741-419C-8B07-6CBF226F4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id="{86094C82-164A-490B-A711-CBC5914A7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5" name="Freeform: Shape 764">
                <a:extLst>
                  <a:ext uri="{FF2B5EF4-FFF2-40B4-BE49-F238E27FC236}">
                    <a16:creationId xmlns:a16="http://schemas.microsoft.com/office/drawing/2014/main" id="{B97614F7-51E5-4AEF-B768-8C452874D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id="{B6227872-28BD-445D-96AD-EF00622F8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7" name="Freeform: Shape 766">
                <a:extLst>
                  <a:ext uri="{FF2B5EF4-FFF2-40B4-BE49-F238E27FC236}">
                    <a16:creationId xmlns:a16="http://schemas.microsoft.com/office/drawing/2014/main" id="{C1DC2CF0-2FA0-43FC-9509-0C6DB072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8" name="Freeform: Shape 767">
                <a:extLst>
                  <a:ext uri="{FF2B5EF4-FFF2-40B4-BE49-F238E27FC236}">
                    <a16:creationId xmlns:a16="http://schemas.microsoft.com/office/drawing/2014/main" id="{9795B481-57FF-4E8E-83AA-E5D2E3E2F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9" name="Freeform: Shape 768">
                <a:extLst>
                  <a:ext uri="{FF2B5EF4-FFF2-40B4-BE49-F238E27FC236}">
                    <a16:creationId xmlns:a16="http://schemas.microsoft.com/office/drawing/2014/main" id="{148378AF-5FAD-46E5-9709-EA405E6749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0" name="Freeform: Shape 769">
                <a:extLst>
                  <a:ext uri="{FF2B5EF4-FFF2-40B4-BE49-F238E27FC236}">
                    <a16:creationId xmlns:a16="http://schemas.microsoft.com/office/drawing/2014/main" id="{A673CCD4-0D19-45A5-A1E8-0C6F8E2C41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1" name="Freeform: Shape 770">
                <a:extLst>
                  <a:ext uri="{FF2B5EF4-FFF2-40B4-BE49-F238E27FC236}">
                    <a16:creationId xmlns:a16="http://schemas.microsoft.com/office/drawing/2014/main" id="{EE686E15-638D-450E-BD41-9EEC16695B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id="{19970629-2923-493A-A315-FA7EDF131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id="{D8839461-CBD3-4A9A-BBCF-09A8835874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06ACA65A-A638-4499-9A58-4BBB2D850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id="{1E2A7DEF-7652-4468-8E3F-6FF0C0A9F9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:a16="http://schemas.microsoft.com/office/drawing/2014/main" id="{B20F00C4-6808-4F91-8495-A7C27E49A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4254291C-CB21-424F-AF32-0C70F1642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8" name="Freeform: Shape 777">
                <a:extLst>
                  <a:ext uri="{FF2B5EF4-FFF2-40B4-BE49-F238E27FC236}">
                    <a16:creationId xmlns:a16="http://schemas.microsoft.com/office/drawing/2014/main" id="{C6D37468-BE92-4741-86A9-1417F2AA4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2A361414-EF46-4101-B08C-BA761D10D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0" name="Freeform: Shape 779">
                <a:extLst>
                  <a:ext uri="{FF2B5EF4-FFF2-40B4-BE49-F238E27FC236}">
                    <a16:creationId xmlns:a16="http://schemas.microsoft.com/office/drawing/2014/main" id="{62B99449-370E-4EEE-9DB6-159197F27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:a16="http://schemas.microsoft.com/office/drawing/2014/main" id="{FAA977E9-699A-4D73-B0CF-CE0C4EB2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id="{9EDD115C-F555-4352-B8FB-C7F9829FAA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:a16="http://schemas.microsoft.com/office/drawing/2014/main" id="{9454379A-04D7-4413-8E59-262DB6BC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4" name="Freeform: Shape 783">
                <a:extLst>
                  <a:ext uri="{FF2B5EF4-FFF2-40B4-BE49-F238E27FC236}">
                    <a16:creationId xmlns:a16="http://schemas.microsoft.com/office/drawing/2014/main" id="{8E65F25A-79A5-4F0D-A340-475979F28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:a16="http://schemas.microsoft.com/office/drawing/2014/main" id="{838E1E5B-3968-49BD-843C-C8C0F44C6E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6" name="Freeform: Shape 785">
                <a:extLst>
                  <a:ext uri="{FF2B5EF4-FFF2-40B4-BE49-F238E27FC236}">
                    <a16:creationId xmlns:a16="http://schemas.microsoft.com/office/drawing/2014/main" id="{94CA466D-7602-4464-BAB2-071A59F8A9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id="{4A1357E7-09DA-4B68-A637-F277764E94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8" name="Freeform: Shape 787">
                <a:extLst>
                  <a:ext uri="{FF2B5EF4-FFF2-40B4-BE49-F238E27FC236}">
                    <a16:creationId xmlns:a16="http://schemas.microsoft.com/office/drawing/2014/main" id="{1EFCA436-DAC9-4B9E-82BE-E0DE3F5C8A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id="{FA482722-F397-4F01-97DD-D018FE6378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:a16="http://schemas.microsoft.com/office/drawing/2014/main" id="{5CF6C289-6A1B-4031-84CC-4DA52D08E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1" name="Freeform: Shape 790">
                <a:extLst>
                  <a:ext uri="{FF2B5EF4-FFF2-40B4-BE49-F238E27FC236}">
                    <a16:creationId xmlns:a16="http://schemas.microsoft.com/office/drawing/2014/main" id="{42F190D1-D9E1-46D5-A212-6560B860B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2" name="Freeform: Shape 791">
                <a:extLst>
                  <a:ext uri="{FF2B5EF4-FFF2-40B4-BE49-F238E27FC236}">
                    <a16:creationId xmlns:a16="http://schemas.microsoft.com/office/drawing/2014/main" id="{08ADD086-4DD1-4EBA-BC75-CD93AE4D4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3" name="Freeform: Shape 792">
                <a:extLst>
                  <a:ext uri="{FF2B5EF4-FFF2-40B4-BE49-F238E27FC236}">
                    <a16:creationId xmlns:a16="http://schemas.microsoft.com/office/drawing/2014/main" id="{75A280D7-478F-468E-9644-B09B8FDEB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4" name="Freeform: Shape 793">
                <a:extLst>
                  <a:ext uri="{FF2B5EF4-FFF2-40B4-BE49-F238E27FC236}">
                    <a16:creationId xmlns:a16="http://schemas.microsoft.com/office/drawing/2014/main" id="{C9BE9354-BB23-458F-9AE3-DD8AC4F1E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5" name="Freeform: Shape 794">
                <a:extLst>
                  <a:ext uri="{FF2B5EF4-FFF2-40B4-BE49-F238E27FC236}">
                    <a16:creationId xmlns:a16="http://schemas.microsoft.com/office/drawing/2014/main" id="{861A354D-F521-44EF-9140-7393D26D2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6" name="Freeform: Shape 795">
                <a:extLst>
                  <a:ext uri="{FF2B5EF4-FFF2-40B4-BE49-F238E27FC236}">
                    <a16:creationId xmlns:a16="http://schemas.microsoft.com/office/drawing/2014/main" id="{C76B3340-3BF4-4FB9-B7FA-751617C73B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7" name="Freeform: Shape 796">
                <a:extLst>
                  <a:ext uri="{FF2B5EF4-FFF2-40B4-BE49-F238E27FC236}">
                    <a16:creationId xmlns:a16="http://schemas.microsoft.com/office/drawing/2014/main" id="{C802BF6D-7C7F-41BF-B0CA-C5E6AFABB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8" name="Freeform: Shape 797">
                <a:extLst>
                  <a:ext uri="{FF2B5EF4-FFF2-40B4-BE49-F238E27FC236}">
                    <a16:creationId xmlns:a16="http://schemas.microsoft.com/office/drawing/2014/main" id="{712FB0EF-009B-4384-BD25-D3C6EBCC9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9" name="Freeform: Shape 798">
                <a:extLst>
                  <a:ext uri="{FF2B5EF4-FFF2-40B4-BE49-F238E27FC236}">
                    <a16:creationId xmlns:a16="http://schemas.microsoft.com/office/drawing/2014/main" id="{922F2BA9-9373-465D-8F24-F58DB9B1B7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0" name="Freeform: Shape 799">
                <a:extLst>
                  <a:ext uri="{FF2B5EF4-FFF2-40B4-BE49-F238E27FC236}">
                    <a16:creationId xmlns:a16="http://schemas.microsoft.com/office/drawing/2014/main" id="{4FAD72B3-1B8B-4B05-B201-419A776FB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1" name="Freeform: Shape 800">
                <a:extLst>
                  <a:ext uri="{FF2B5EF4-FFF2-40B4-BE49-F238E27FC236}">
                    <a16:creationId xmlns:a16="http://schemas.microsoft.com/office/drawing/2014/main" id="{AC81E68B-1417-445D-9B51-60A0F91E5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2" name="Freeform: Shape 801">
                <a:extLst>
                  <a:ext uri="{FF2B5EF4-FFF2-40B4-BE49-F238E27FC236}">
                    <a16:creationId xmlns:a16="http://schemas.microsoft.com/office/drawing/2014/main" id="{7D5A9E27-E07F-4466-9021-D25D85CDC9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3" name="Freeform: Shape 802">
                <a:extLst>
                  <a:ext uri="{FF2B5EF4-FFF2-40B4-BE49-F238E27FC236}">
                    <a16:creationId xmlns:a16="http://schemas.microsoft.com/office/drawing/2014/main" id="{CF5DC41D-2B9C-4659-9F3E-C3A2BDE8B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4" name="Freeform: Shape 803">
                <a:extLst>
                  <a:ext uri="{FF2B5EF4-FFF2-40B4-BE49-F238E27FC236}">
                    <a16:creationId xmlns:a16="http://schemas.microsoft.com/office/drawing/2014/main" id="{5AA3263F-DADF-4BDD-82AC-F44BC4FE0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5" name="Freeform: Shape 804">
                <a:extLst>
                  <a:ext uri="{FF2B5EF4-FFF2-40B4-BE49-F238E27FC236}">
                    <a16:creationId xmlns:a16="http://schemas.microsoft.com/office/drawing/2014/main" id="{8999662B-626A-4D98-920C-CDA407F83B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6" name="Freeform: Shape 805">
                <a:extLst>
                  <a:ext uri="{FF2B5EF4-FFF2-40B4-BE49-F238E27FC236}">
                    <a16:creationId xmlns:a16="http://schemas.microsoft.com/office/drawing/2014/main" id="{D6C410A6-2F1A-4222-8D50-2781C5D7E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7" name="Freeform: Shape 806">
                <a:extLst>
                  <a:ext uri="{FF2B5EF4-FFF2-40B4-BE49-F238E27FC236}">
                    <a16:creationId xmlns:a16="http://schemas.microsoft.com/office/drawing/2014/main" id="{9221CD39-A736-45F1-92AA-8533C1D27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8" name="Freeform: Shape 807">
                <a:extLst>
                  <a:ext uri="{FF2B5EF4-FFF2-40B4-BE49-F238E27FC236}">
                    <a16:creationId xmlns:a16="http://schemas.microsoft.com/office/drawing/2014/main" id="{B3025FBC-7A41-410A-AC63-DD483277D2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9" name="Freeform: Shape 808">
                <a:extLst>
                  <a:ext uri="{FF2B5EF4-FFF2-40B4-BE49-F238E27FC236}">
                    <a16:creationId xmlns:a16="http://schemas.microsoft.com/office/drawing/2014/main" id="{09A5D562-F236-406C-A6FF-163F8FE290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0" name="Freeform: Shape 809">
                <a:extLst>
                  <a:ext uri="{FF2B5EF4-FFF2-40B4-BE49-F238E27FC236}">
                    <a16:creationId xmlns:a16="http://schemas.microsoft.com/office/drawing/2014/main" id="{98086E1B-8B11-4A2D-BB70-33C51E4762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1" name="Freeform: Shape 810">
                <a:extLst>
                  <a:ext uri="{FF2B5EF4-FFF2-40B4-BE49-F238E27FC236}">
                    <a16:creationId xmlns:a16="http://schemas.microsoft.com/office/drawing/2014/main" id="{7B908F0B-B32A-46B3-8587-82EC271B8C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2" name="Freeform: Shape 811">
                <a:extLst>
                  <a:ext uri="{FF2B5EF4-FFF2-40B4-BE49-F238E27FC236}">
                    <a16:creationId xmlns:a16="http://schemas.microsoft.com/office/drawing/2014/main" id="{B2687ECF-D561-41B0-AD3C-7F627A412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id="{F7F6218A-89E1-41D8-8C8C-6CF0F70F50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4" name="Freeform: Shape 813">
                <a:extLst>
                  <a:ext uri="{FF2B5EF4-FFF2-40B4-BE49-F238E27FC236}">
                    <a16:creationId xmlns:a16="http://schemas.microsoft.com/office/drawing/2014/main" id="{CAFE4E14-C851-4334-9F44-DFD70DD46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5" name="Freeform: Shape 814">
                <a:extLst>
                  <a:ext uri="{FF2B5EF4-FFF2-40B4-BE49-F238E27FC236}">
                    <a16:creationId xmlns:a16="http://schemas.microsoft.com/office/drawing/2014/main" id="{7011BCD2-D4B9-4726-8FF7-FF4B12983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6" name="Freeform: Shape 815">
                <a:extLst>
                  <a:ext uri="{FF2B5EF4-FFF2-40B4-BE49-F238E27FC236}">
                    <a16:creationId xmlns:a16="http://schemas.microsoft.com/office/drawing/2014/main" id="{D21E20DA-52FD-41FC-AB37-5468D9F20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7" name="Freeform: Shape 816">
                <a:extLst>
                  <a:ext uri="{FF2B5EF4-FFF2-40B4-BE49-F238E27FC236}">
                    <a16:creationId xmlns:a16="http://schemas.microsoft.com/office/drawing/2014/main" id="{69EB0F03-97F9-4207-9552-FD5F92185E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8" name="Freeform: Shape 817">
                <a:extLst>
                  <a:ext uri="{FF2B5EF4-FFF2-40B4-BE49-F238E27FC236}">
                    <a16:creationId xmlns:a16="http://schemas.microsoft.com/office/drawing/2014/main" id="{F1675131-367D-4E22-8170-BE1BCA565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9" name="Freeform: Shape 818">
                <a:extLst>
                  <a:ext uri="{FF2B5EF4-FFF2-40B4-BE49-F238E27FC236}">
                    <a16:creationId xmlns:a16="http://schemas.microsoft.com/office/drawing/2014/main" id="{8CA3664D-20A4-4FCC-9CD3-E7A452C5B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0" name="Freeform: Shape 819">
                <a:extLst>
                  <a:ext uri="{FF2B5EF4-FFF2-40B4-BE49-F238E27FC236}">
                    <a16:creationId xmlns:a16="http://schemas.microsoft.com/office/drawing/2014/main" id="{A9515CFE-D1C5-4594-A572-DB2235C694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1" name="Freeform: Shape 820">
                <a:extLst>
                  <a:ext uri="{FF2B5EF4-FFF2-40B4-BE49-F238E27FC236}">
                    <a16:creationId xmlns:a16="http://schemas.microsoft.com/office/drawing/2014/main" id="{DCFB6755-EA85-4DA9-A570-59F500E95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2" name="Freeform: Shape 821">
                <a:extLst>
                  <a:ext uri="{FF2B5EF4-FFF2-40B4-BE49-F238E27FC236}">
                    <a16:creationId xmlns:a16="http://schemas.microsoft.com/office/drawing/2014/main" id="{824F6828-D6CE-44D4-BF48-6FA7F5886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3" name="Freeform: Shape 822">
                <a:extLst>
                  <a:ext uri="{FF2B5EF4-FFF2-40B4-BE49-F238E27FC236}">
                    <a16:creationId xmlns:a16="http://schemas.microsoft.com/office/drawing/2014/main" id="{97E302B6-BC6F-4DF5-B1FA-3BEE99267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4" name="Freeform: Shape 823">
                <a:extLst>
                  <a:ext uri="{FF2B5EF4-FFF2-40B4-BE49-F238E27FC236}">
                    <a16:creationId xmlns:a16="http://schemas.microsoft.com/office/drawing/2014/main" id="{42327E29-F07F-4C06-A1E3-19EBCABEE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5" name="Freeform: Shape 824">
                <a:extLst>
                  <a:ext uri="{FF2B5EF4-FFF2-40B4-BE49-F238E27FC236}">
                    <a16:creationId xmlns:a16="http://schemas.microsoft.com/office/drawing/2014/main" id="{1FF70127-1DB3-4507-ABD4-BE6242907A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6" name="Freeform: Shape 825">
                <a:extLst>
                  <a:ext uri="{FF2B5EF4-FFF2-40B4-BE49-F238E27FC236}">
                    <a16:creationId xmlns:a16="http://schemas.microsoft.com/office/drawing/2014/main" id="{9655D743-D6D1-4AAF-8644-B7B6053308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7" name="Freeform: Shape 826">
                <a:extLst>
                  <a:ext uri="{FF2B5EF4-FFF2-40B4-BE49-F238E27FC236}">
                    <a16:creationId xmlns:a16="http://schemas.microsoft.com/office/drawing/2014/main" id="{AEB3D1EA-07D1-4406-BF5A-AEA41D7D21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0DFB99DC-1A5F-455D-9AD5-B84298D1CB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9" name="Freeform: Shape 828">
                <a:extLst>
                  <a:ext uri="{FF2B5EF4-FFF2-40B4-BE49-F238E27FC236}">
                    <a16:creationId xmlns:a16="http://schemas.microsoft.com/office/drawing/2014/main" id="{30CD14F4-787A-4CB1-87CB-FD4A28816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0" name="Freeform: Shape 829">
                <a:extLst>
                  <a:ext uri="{FF2B5EF4-FFF2-40B4-BE49-F238E27FC236}">
                    <a16:creationId xmlns:a16="http://schemas.microsoft.com/office/drawing/2014/main" id="{A23CE74A-BDFD-4B56-84CA-734581FCF2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1" name="Freeform: Shape 830">
                <a:extLst>
                  <a:ext uri="{FF2B5EF4-FFF2-40B4-BE49-F238E27FC236}">
                    <a16:creationId xmlns:a16="http://schemas.microsoft.com/office/drawing/2014/main" id="{9E4FE61F-77E6-40E1-97B9-2B88B7CE9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2" name="Freeform: Shape 831">
                <a:extLst>
                  <a:ext uri="{FF2B5EF4-FFF2-40B4-BE49-F238E27FC236}">
                    <a16:creationId xmlns:a16="http://schemas.microsoft.com/office/drawing/2014/main" id="{3C5471DE-7760-4942-9752-D8676B2BE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3" name="Freeform: Shape 832">
                <a:extLst>
                  <a:ext uri="{FF2B5EF4-FFF2-40B4-BE49-F238E27FC236}">
                    <a16:creationId xmlns:a16="http://schemas.microsoft.com/office/drawing/2014/main" id="{AFC6266D-DA02-4614-88F2-7077DCC291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4" name="Freeform: Shape 833">
                <a:extLst>
                  <a:ext uri="{FF2B5EF4-FFF2-40B4-BE49-F238E27FC236}">
                    <a16:creationId xmlns:a16="http://schemas.microsoft.com/office/drawing/2014/main" id="{AE1A43A2-78D9-4279-B715-FED7BD949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5" name="Freeform: Shape 834">
                <a:extLst>
                  <a:ext uri="{FF2B5EF4-FFF2-40B4-BE49-F238E27FC236}">
                    <a16:creationId xmlns:a16="http://schemas.microsoft.com/office/drawing/2014/main" id="{A2B18DEA-1741-42E2-9097-7B5DE0018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6" name="Freeform: Shape 835">
                <a:extLst>
                  <a:ext uri="{FF2B5EF4-FFF2-40B4-BE49-F238E27FC236}">
                    <a16:creationId xmlns:a16="http://schemas.microsoft.com/office/drawing/2014/main" id="{A78E9B74-5DCA-4B60-89A6-2B3A85E24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7" name="Freeform: Shape 836">
                <a:extLst>
                  <a:ext uri="{FF2B5EF4-FFF2-40B4-BE49-F238E27FC236}">
                    <a16:creationId xmlns:a16="http://schemas.microsoft.com/office/drawing/2014/main" id="{057B4547-96DD-4BA0-994D-C76DE93AD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id="{30454D66-4E7A-44FE-9822-3D34133AB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9" name="Freeform: Shape 838">
                <a:extLst>
                  <a:ext uri="{FF2B5EF4-FFF2-40B4-BE49-F238E27FC236}">
                    <a16:creationId xmlns:a16="http://schemas.microsoft.com/office/drawing/2014/main" id="{29051627-5724-440D-8B81-D4F83BE986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38507626-34D1-4BBF-B9EF-BDE8BBBFD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209CB8E9-BC41-4D95-B65F-8285256AD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:a16="http://schemas.microsoft.com/office/drawing/2014/main" id="{FB597DBE-D5A0-45B1-A659-8452BF04A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id="{053D2250-26AE-4ED4-8644-0A23D1CBC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932173CC-8796-4913-BFB5-DEABBA8553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79FC0C90-AECD-45F4-8BAD-CA3DAC393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id="{9475113E-1AC5-4621-A394-9D0657FC01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EF8491AB-6DD8-4293-B4D7-550388F1BB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8" name="Freeform: Shape 847">
                <a:extLst>
                  <a:ext uri="{FF2B5EF4-FFF2-40B4-BE49-F238E27FC236}">
                    <a16:creationId xmlns:a16="http://schemas.microsoft.com/office/drawing/2014/main" id="{1851A60B-8BBD-4C38-9143-0AF1DC7836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id="{B9810BA7-727E-4871-A866-A0CD5EE6CD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id="{E2252C24-7565-4F9E-81B7-F0385F30C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1" name="Freeform: Shape 850">
                <a:extLst>
                  <a:ext uri="{FF2B5EF4-FFF2-40B4-BE49-F238E27FC236}">
                    <a16:creationId xmlns:a16="http://schemas.microsoft.com/office/drawing/2014/main" id="{91095F58-4C7C-4261-AF74-4C8BEA99F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A79FED60-FFC3-4420-BB54-25D7E3D20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:a16="http://schemas.microsoft.com/office/drawing/2014/main" id="{1B619CEC-F915-4E63-AF98-E4212F9F6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4" name="Freeform: Shape 853">
                <a:extLst>
                  <a:ext uri="{FF2B5EF4-FFF2-40B4-BE49-F238E27FC236}">
                    <a16:creationId xmlns:a16="http://schemas.microsoft.com/office/drawing/2014/main" id="{03FBB620-A91A-4FF4-B380-DC4FEC600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912F7E0D-8362-4060-BB77-EC596B279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4F11F9EE-F36A-4206-AE5B-60825B153B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7" name="Freeform: Shape 856">
                <a:extLst>
                  <a:ext uri="{FF2B5EF4-FFF2-40B4-BE49-F238E27FC236}">
                    <a16:creationId xmlns:a16="http://schemas.microsoft.com/office/drawing/2014/main" id="{F342A80B-ACB4-4C6F-8250-212611A28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8" name="Freeform: Shape 857">
                <a:extLst>
                  <a:ext uri="{FF2B5EF4-FFF2-40B4-BE49-F238E27FC236}">
                    <a16:creationId xmlns:a16="http://schemas.microsoft.com/office/drawing/2014/main" id="{D4EC40C9-93C0-498E-A05D-17EF46BB9B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9" name="Freeform: Shape 858">
                <a:extLst>
                  <a:ext uri="{FF2B5EF4-FFF2-40B4-BE49-F238E27FC236}">
                    <a16:creationId xmlns:a16="http://schemas.microsoft.com/office/drawing/2014/main" id="{E42CF2F2-4895-495A-B10B-EE6C93BDB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0" name="Freeform: Shape 859">
                <a:extLst>
                  <a:ext uri="{FF2B5EF4-FFF2-40B4-BE49-F238E27FC236}">
                    <a16:creationId xmlns:a16="http://schemas.microsoft.com/office/drawing/2014/main" id="{2AFEDFDC-CB51-46B4-8294-26B55F973A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1" name="Freeform: Shape 860">
                <a:extLst>
                  <a:ext uri="{FF2B5EF4-FFF2-40B4-BE49-F238E27FC236}">
                    <a16:creationId xmlns:a16="http://schemas.microsoft.com/office/drawing/2014/main" id="{AD19ED5F-B560-4366-AD14-9EC71C7ED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id="{42E95D3F-2E55-4021-9D6F-B6E7224C9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:a16="http://schemas.microsoft.com/office/drawing/2014/main" id="{F45660DB-2DA2-4937-B362-69FA55D2B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FA488514-5D26-42FF-BD81-E9F2E1DE3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id="{421E4366-604D-4893-BE4C-08D448A06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6" name="Freeform: Shape 865">
                <a:extLst>
                  <a:ext uri="{FF2B5EF4-FFF2-40B4-BE49-F238E27FC236}">
                    <a16:creationId xmlns:a16="http://schemas.microsoft.com/office/drawing/2014/main" id="{9128E702-7B78-4B59-BAB4-530DF53A8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7" name="Freeform: Shape 866">
                <a:extLst>
                  <a:ext uri="{FF2B5EF4-FFF2-40B4-BE49-F238E27FC236}">
                    <a16:creationId xmlns:a16="http://schemas.microsoft.com/office/drawing/2014/main" id="{97456D98-32F2-4486-81EE-5CBDC5137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8" name="Freeform: Shape 867">
                <a:extLst>
                  <a:ext uri="{FF2B5EF4-FFF2-40B4-BE49-F238E27FC236}">
                    <a16:creationId xmlns:a16="http://schemas.microsoft.com/office/drawing/2014/main" id="{F3173B06-C53D-4E52-B3D3-7D10BB963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9" name="Freeform: Shape 868">
                <a:extLst>
                  <a:ext uri="{FF2B5EF4-FFF2-40B4-BE49-F238E27FC236}">
                    <a16:creationId xmlns:a16="http://schemas.microsoft.com/office/drawing/2014/main" id="{A5E08649-A0F1-4F92-9B1A-23DD0768E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0" name="Freeform: Shape 869">
                <a:extLst>
                  <a:ext uri="{FF2B5EF4-FFF2-40B4-BE49-F238E27FC236}">
                    <a16:creationId xmlns:a16="http://schemas.microsoft.com/office/drawing/2014/main" id="{0386755E-BD00-42F5-8AFD-3FE177FD6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1" name="Freeform: Shape 870">
                <a:extLst>
                  <a:ext uri="{FF2B5EF4-FFF2-40B4-BE49-F238E27FC236}">
                    <a16:creationId xmlns:a16="http://schemas.microsoft.com/office/drawing/2014/main" id="{38479D89-3237-4F5A-9785-2F84E973F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F86502C8-2734-48E5-9834-A8435644C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3" name="Freeform: Shape 872">
                <a:extLst>
                  <a:ext uri="{FF2B5EF4-FFF2-40B4-BE49-F238E27FC236}">
                    <a16:creationId xmlns:a16="http://schemas.microsoft.com/office/drawing/2014/main" id="{CEA77AA6-BB37-4CE8-9E75-DB4F595BA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4" name="Freeform: Shape 873">
                <a:extLst>
                  <a:ext uri="{FF2B5EF4-FFF2-40B4-BE49-F238E27FC236}">
                    <a16:creationId xmlns:a16="http://schemas.microsoft.com/office/drawing/2014/main" id="{CF79F8C8-5618-4880-A26B-8310380F0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5" name="Freeform: Shape 874">
                <a:extLst>
                  <a:ext uri="{FF2B5EF4-FFF2-40B4-BE49-F238E27FC236}">
                    <a16:creationId xmlns:a16="http://schemas.microsoft.com/office/drawing/2014/main" id="{880EE80C-A78F-4B21-985E-50CACEF2EB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6" name="Freeform: Shape 875">
                <a:extLst>
                  <a:ext uri="{FF2B5EF4-FFF2-40B4-BE49-F238E27FC236}">
                    <a16:creationId xmlns:a16="http://schemas.microsoft.com/office/drawing/2014/main" id="{0EDC8879-9797-42E5-AB8E-E36229BF3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7" name="Freeform: Shape 876">
                <a:extLst>
                  <a:ext uri="{FF2B5EF4-FFF2-40B4-BE49-F238E27FC236}">
                    <a16:creationId xmlns:a16="http://schemas.microsoft.com/office/drawing/2014/main" id="{1B37764D-AF04-4F2C-81D9-5EFA3E5C0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8" name="Freeform: Shape 877">
                <a:extLst>
                  <a:ext uri="{FF2B5EF4-FFF2-40B4-BE49-F238E27FC236}">
                    <a16:creationId xmlns:a16="http://schemas.microsoft.com/office/drawing/2014/main" id="{31C6105B-1E1B-4444-A6E5-5B157F3C16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id="{559B4EC8-EFFF-4DCA-AAB8-26AF6679DE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id="{ED93E274-9D58-4EC9-80D4-33D9D3A090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:a16="http://schemas.microsoft.com/office/drawing/2014/main" id="{6E5616A1-0B5F-4D6D-910E-792B393B3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:a16="http://schemas.microsoft.com/office/drawing/2014/main" id="{BDD0D9C8-A2E7-4C95-BBC5-5E2D62D67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3" name="Freeform: Shape 882">
                <a:extLst>
                  <a:ext uri="{FF2B5EF4-FFF2-40B4-BE49-F238E27FC236}">
                    <a16:creationId xmlns:a16="http://schemas.microsoft.com/office/drawing/2014/main" id="{509401FA-7222-4A17-828C-1729888E9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45" name="Graphic 4">
              <a:extLst>
                <a:ext uri="{FF2B5EF4-FFF2-40B4-BE49-F238E27FC236}">
                  <a16:creationId xmlns:a16="http://schemas.microsoft.com/office/drawing/2014/main" id="{7B025375-9B31-46A6-87EC-BA8E94E67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454AFC84-3FCF-4783-9CE6-BE7BCF5CB7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EEC3B2D5-1605-4334-8CC6-33D5D53E7F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893286B7-109A-47DD-BD18-3A8E2FCDF5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A6E4611D-D180-45CC-95F3-4D780BF21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075D9DF6-64E6-48A9-89BE-1AEDF3DBA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A77E91B6-62FE-4219-8648-2FA062EE04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E05794AA-8ED8-4FEB-B9E2-3D6829552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0CEF7D50-E12D-4F46-9B10-16E903FB7F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4D885088-5CE2-4ABB-AC5F-8E295C63A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B7F9B5BB-81CC-442B-B607-5F084799E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1CC6AB35-BB47-42CE-9492-77B57C361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E13E089E-A0F7-4B85-BFEF-EABBF38248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9306C271-11BD-4ACA-99FC-BC847B6AB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A51C39C2-B68B-4FB3-AF93-3B6EFC5EB8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D19A9E62-BA64-414F-9053-428828BD4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90F1A2A5-D670-4734-B018-570175184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D896E20F-D59A-4E5C-AAC2-ED79FCAC3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B3B49622-0DD4-4378-A974-3EC752B2DE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8BF83D4D-5E95-4F61-8A1C-624625209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FB270157-AA6D-4EE4-9506-368F8C97C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94DA0BEE-AE9D-4CE8-B249-C229E628E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AD089CCA-7A85-405E-9AF7-96F814E3B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5E30352E-9DBA-4777-A093-B6F3D6060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264C5F14-2A45-42AA-948A-6C7D19578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B3CF5D72-A8B6-4A2B-8F09-46F06C3B96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8D32D7ED-2507-43E0-BCA0-69F1D9219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6029896F-72B5-4FBB-98D7-A4A6B7A8E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C735037E-DA25-4564-960C-F744D00E1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975717CD-2FAA-46E2-825A-5A409DC36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9ABAD2C5-9937-47FF-9A17-132CEA54C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5319C0FD-333B-49B2-B54F-959084B1C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A3F88462-C743-4DF3-9A31-09108B3DD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5A47CC3C-9310-422C-8AF8-CF56E286B3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64CBAB0F-DFA6-4370-AF0D-EAEA0DA18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CB75D567-78A7-4986-B241-E03EB5B6A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A6065FE5-5B5D-426F-A331-FFB91E483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48748863-F066-4C39-BA9E-951EA19F1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2988B46B-EC58-4704-8960-75C617B2CE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3C8F94F3-22A8-4403-BAF4-DA1344D12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6144F6B6-FBD2-44C5-93F2-36FB060AB8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FDFF1114-943E-4377-9482-AC35E9B91E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E29A169E-8860-41C6-B2BA-656C9E87F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D1DA92F1-025A-41CC-892D-006269B6C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5B423574-AD0E-466C-A690-E3BF7ABC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C37E67DD-12D5-49FA-AE92-B1F4186329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3E085075-A03E-4D1C-A2BE-219D51E77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A552ECBE-4DF7-4004-80CB-33A3864DC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BB1DFB18-112F-43BE-938F-949ACF4CE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7107EA75-B66F-478F-A9A4-8BE4090A18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B032A1FF-0163-4F65-9627-3D0E330E7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68F81DD7-3941-40F3-A5C5-1D25AD61E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767D955C-E4A5-47E9-B07D-7C7FD8E39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331DEA5B-7DF4-4F3E-B837-7388E6701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F640D8A9-2845-4810-99AA-3464C47FB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C1AA428D-A610-40EA-926D-72664C6A3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088B6BF5-3A26-476D-AF79-46892B0AEB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A0D38E94-BDA0-466A-866C-7D754B54B6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2E4807B4-64BB-4BB1-A6C7-B9F8B78FE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AB74427A-2B27-4328-8ECD-0166E61D8A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058C6F50-4093-4240-B613-EA20F73E29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341C2F64-B446-495C-B3ED-DA19115FD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DEDDACDA-D780-49ED-88B3-AC1E6CECD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3B6F340F-6BFF-4869-B569-850333B1C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C4FC277F-1805-46F5-8D99-EE30A5FCD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DE3D8861-A4CB-46F2-812C-4857D1E763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5C3AD847-D9CA-4EC5-890E-21244786F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CA89CE44-4244-411C-A74F-1446D8BC13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60E6026F-2714-4620-8EE9-3C55C2D6C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C0A828ED-45A9-4D69-975D-19CD36650C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970CBCD0-B8B7-483D-A17D-9351A1A47F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8BDEF120-B9AE-44F5-B98D-937D9C9293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A8C22314-7ABA-46AF-98F6-EA626787D8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8E57EC52-CDFD-4DC8-8C7F-DA76CBC94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2E44CDAD-CC81-4519-A934-3E75CB58F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D7234B76-B5E7-497F-8C9A-BEADE7D2A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D308AC98-72DE-4623-8351-5CDBA5F858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16BCA60F-A345-4A89-8E76-8F628DE24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B712711F-FF52-40E0-8B6D-7AB132EFB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EBB99ABA-6734-4713-A9AA-6A0613DB3D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A8DBC39A-A841-4DAD-A5EE-BAD254A4FA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E88E8002-19BD-4C58-ACEF-D092676D5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637DEA0B-D0C3-4386-B016-901208881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1E085198-3B84-4E70-8004-5B739F0D0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1F8854E4-646B-4843-9429-2E68B3AE9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D75E4420-1C5B-4C29-9622-F3DA7E0BF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69099746-E839-480D-A294-385184855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35C60C66-6A6A-42B6-82CE-9F5BCAD5F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A85425DE-B5F8-4166-8F76-168A6E6F58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AF5E9558-8664-40E2-818A-C90536250A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620CC716-8E51-492E-95F3-7DF5778E8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87956267-D439-4A6C-8779-9864DDF69C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E566625F-0177-4163-AAC6-DD5AA352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01580694-1781-46F9-B2C4-76F4689BA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1635D9A5-51BC-49A2-9AE2-4C8147FC5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B6D58AC8-F8B3-4C3D-AE9F-26677AE638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53CA316E-6515-47CF-9F53-7A0EE31AF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F8E79866-F842-47A5-8D8C-0185FD69D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A1939D2F-E660-4CFF-BF9C-2146DD9CC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3F048F16-4CC3-406C-93A3-3CEDF31C4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BA5658A8-AB7B-409C-A206-50CDD5818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1A4F8AC2-9FA1-4E5B-ACB2-661CAABFEE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6438DDE6-AE18-4B2A-92CE-57D6032A1C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19B002FA-1035-4DE8-8097-3675A4FB2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699ADFD1-CBA1-4C59-A545-CA6EEAF2C4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85DDA6CB-B8BF-4E57-BF2E-5C880FAF87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6A8B2946-9D70-4DD4-B9B2-606E8F83A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C319A466-F3AE-4F1F-BD2F-77D9F148B0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C6CF0A07-A757-404E-9880-5AF3D52DE4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DD3C2686-5B08-4159-865F-1B0A72E7EB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5AAB7354-0524-4F71-83F0-35FAFA9EE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C93C7EEE-727B-4A0D-AA01-3B0893F86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7F98C909-0D3D-402C-86A1-9647DA57B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29CF4616-0FC7-4D90-97D4-47F26C31B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A5151952-7057-44BC-B171-EC280CDD3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0CC14CA9-836E-4131-9614-CC7AF80C7A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B9227461-A59A-437A-A371-0B3DD0510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4564435B-AE59-45CC-A733-1D61AB9A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24964014-4F54-4767-B2A1-1E68A49A2E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AB12DA42-BE2F-486C-A207-50F0B2A0D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F35083CD-4EE4-48A6-BDE4-DCEB0CD08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2ACA69B4-304D-4E76-91E8-B824CC474C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05FBB8B7-7087-4F0C-8A80-BA19FA3C5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708B546A-B18E-4E08-B52F-1F1FB4515C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4D083028-5844-4BA9-91D6-6066256F8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46BDB7B8-D976-4509-BB67-E960BEB6E3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1F8D90CC-4AD0-49F4-B215-61FD0A2FE8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FA255F4C-2D85-48C3-A425-B1B090100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64D88F2F-ACB0-4172-BB9F-71ABC334D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6102F024-AF29-4883-BE6C-52EFD0207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809DB4B0-EDB8-4635-9A3D-B48E59658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BA4BB9B4-19AF-4964-8FDE-1C02C01F3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3466ACF5-678D-47AC-A8E1-250FBEA6E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CF4BE354-56F1-4CC0-ABC3-CFA2255599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1FF6AB4A-7E14-48F4-B58E-D3BCD7F55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826A8026-2DFD-4691-81ED-CF8C6C8101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DCBE85A3-D478-4EBF-A094-768EDE80E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9B03629E-D0C6-47D9-9E55-FB00BFBAD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7ECA1C99-3F19-4C93-9683-CDDBE2840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6E53F2EA-BC30-4BEC-BBA5-FF485FD8B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4FE941FB-7EBE-489D-B1D8-06BC9E2F7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4FCECFFB-D979-4814-99CC-B8C0CCE04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5218BC88-1436-4861-9108-ED5C49172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7C43492A-8ADB-4CDA-976F-F9159DE14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448A8C4E-CD2B-4E83-895D-6B1071C5E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2315E315-11E8-4514-BE71-EEA42E237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26C36A72-5D83-400B-9DC6-D6A4F7D36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DF388598-6DD8-4B12-8DBD-1F8933348E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42ADD8C0-C6F0-46A9-8D78-B6026B55B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B5CC1749-FD2F-40FD-AA5A-CAFE9C6E2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38F5A197-D6C9-4BDB-A9DE-7FFE84B35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0B6C64F3-7126-4337-9067-15A64EF535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5A902BCF-C9BF-4566-AC1E-1E91502F2B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09B1FBFF-C965-462A-9B34-D01689CAFE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C13CFECF-7502-40A2-92A6-3DBC74DF9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01280C84-683C-4088-8E3C-8A98A6749E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3747508C-3AE5-4D8D-A086-A46FDBEDE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EEC02501-119D-4C07-AB8C-A131B125B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8F899201-EDD3-4F1A-89A6-345290E70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225488C2-1481-42C0-AE4D-4052F7EFF7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84F224FC-B0FB-4A2E-A9BD-0F7CFB241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D04F68AF-F37B-4407-8471-E549ADCFAA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6030291B-8F7B-4D02-A35F-561C0DAA8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3E961417-D5BB-4D51-8FD8-3402284256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133EAFF3-FE9C-4606-89F9-19982C0FE9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01882DC7-070C-47B0-B378-FA112A6CA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BDF1B4B0-0A75-4538-A610-727209081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6E4AD28E-F206-45E2-9B00-A2E68FFB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735023C8-4EFD-461A-8FFD-C78035856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7FFEB6B5-C11C-4B5F-BCC4-C86C5659E6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A8613C9A-0B47-C95E-3F25-E48A10E439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314639"/>
              </p:ext>
            </p:extLst>
          </p:nvPr>
        </p:nvGraphicFramePr>
        <p:xfrm>
          <a:off x="298174" y="1740604"/>
          <a:ext cx="6546961" cy="4358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79" name="TextBox 478">
            <a:extLst>
              <a:ext uri="{FF2B5EF4-FFF2-40B4-BE49-F238E27FC236}">
                <a16:creationId xmlns:a16="http://schemas.microsoft.com/office/drawing/2014/main" id="{B38C8B8A-929F-61AA-019E-8A4332157EC7}"/>
              </a:ext>
            </a:extLst>
          </p:cNvPr>
          <p:cNvSpPr txBox="1"/>
          <p:nvPr/>
        </p:nvSpPr>
        <p:spPr>
          <a:xfrm>
            <a:off x="2831313" y="1661122"/>
            <a:ext cx="241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Home page:</a:t>
            </a: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553646A3-0979-2738-3702-B81CEC8AC310}"/>
              </a:ext>
            </a:extLst>
          </p:cNvPr>
          <p:cNvSpPr txBox="1"/>
          <p:nvPr/>
        </p:nvSpPr>
        <p:spPr>
          <a:xfrm>
            <a:off x="2791557" y="3181085"/>
            <a:ext cx="2415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Sub-team pages: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73B61A92-7F54-AC9D-CB49-06324DE6C6D9}"/>
              </a:ext>
            </a:extLst>
          </p:cNvPr>
          <p:cNvSpPr txBox="1"/>
          <p:nvPr/>
        </p:nvSpPr>
        <p:spPr>
          <a:xfrm>
            <a:off x="2791557" y="4658301"/>
            <a:ext cx="24152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/>
              <a:t>Collaboration tools:</a:t>
            </a:r>
          </a:p>
        </p:txBody>
      </p:sp>
    </p:spTree>
    <p:extLst>
      <p:ext uri="{BB962C8B-B14F-4D97-AF65-F5344CB8AC3E}">
        <p14:creationId xmlns:p14="http://schemas.microsoft.com/office/powerpoint/2010/main" val="294097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9" name="Rectangle 41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40E695-CA0D-6D9B-0478-FEBB02BB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 sz="2800" b="1" dirty="0"/>
              <a:t>Visual and Functional Elements</a:t>
            </a:r>
            <a:br>
              <a:rPr lang="en-US" sz="2800" dirty="0"/>
            </a:br>
            <a:endParaRPr lang="en-US" sz="2800" dirty="0"/>
          </a:p>
        </p:txBody>
      </p: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268C940D-4516-4630-B49F-65C1A82FE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422" name="Graphic 212">
              <a:extLst>
                <a:ext uri="{FF2B5EF4-FFF2-40B4-BE49-F238E27FC236}">
                  <a16:creationId xmlns:a16="http://schemas.microsoft.com/office/drawing/2014/main" id="{160C130F-E752-44CF-98A8-75490C2A2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23" name="Graphic 212">
              <a:extLst>
                <a:ext uri="{FF2B5EF4-FFF2-40B4-BE49-F238E27FC236}">
                  <a16:creationId xmlns:a16="http://schemas.microsoft.com/office/drawing/2014/main" id="{9690DAC5-9FBA-4943-959B-751AF2B46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C93F2521-5FCA-4EE4-ADB9-C71AB81B8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1531" y="1216299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426" name="Graphic 190">
              <a:extLst>
                <a:ext uri="{FF2B5EF4-FFF2-40B4-BE49-F238E27FC236}">
                  <a16:creationId xmlns:a16="http://schemas.microsoft.com/office/drawing/2014/main" id="{701F4A7E-EE52-4FFF-847D-941A57F6E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44C45BFB-2AD2-45F8-9F4B-9151A686E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82FD8094-5F5E-411D-96E3-0D8E76B94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27" name="Graphic 190">
              <a:extLst>
                <a:ext uri="{FF2B5EF4-FFF2-40B4-BE49-F238E27FC236}">
                  <a16:creationId xmlns:a16="http://schemas.microsoft.com/office/drawing/2014/main" id="{F3FB933A-7D1C-4A1F-9589-2006261FD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965C4036-D195-4D1E-B436-A03795967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54F38E9F-35FC-437D-BE4E-33FDF6056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6" name="Picture 5" descr="A colorful twisted lines in a pink background&#10;&#10;Description automatically generated">
            <a:extLst>
              <a:ext uri="{FF2B5EF4-FFF2-40B4-BE49-F238E27FC236}">
                <a16:creationId xmlns:a16="http://schemas.microsoft.com/office/drawing/2014/main" id="{0FE5877B-130A-8964-76FD-FE65C4B76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5" r="4" b="1480"/>
          <a:stretch/>
        </p:blipFill>
        <p:spPr>
          <a:xfrm>
            <a:off x="7253021" y="1820334"/>
            <a:ext cx="3555043" cy="3217333"/>
          </a:xfrm>
          <a:prstGeom prst="rect">
            <a:avLst/>
          </a:prstGeom>
        </p:spPr>
      </p:pic>
      <p:grpSp>
        <p:nvGrpSpPr>
          <p:cNvPr id="433" name="Group 432">
            <a:extLst>
              <a:ext uri="{FF2B5EF4-FFF2-40B4-BE49-F238E27FC236}">
                <a16:creationId xmlns:a16="http://schemas.microsoft.com/office/drawing/2014/main" id="{2B7E220D-70BE-46E1-87EA-9239C1082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54385" y="4466592"/>
            <a:ext cx="1443404" cy="1443428"/>
            <a:chOff x="10154385" y="4452524"/>
            <a:chExt cx="1443404" cy="1443428"/>
          </a:xfrm>
          <a:solidFill>
            <a:schemeClr val="tx1"/>
          </a:solidFill>
        </p:grpSpPr>
        <p:grpSp>
          <p:nvGrpSpPr>
            <p:cNvPr id="434" name="Graphic 4">
              <a:extLst>
                <a:ext uri="{FF2B5EF4-FFF2-40B4-BE49-F238E27FC236}">
                  <a16:creationId xmlns:a16="http://schemas.microsoft.com/office/drawing/2014/main" id="{FC1A5110-77D2-40E7-81AD-268BA675F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4FA2A3FD-1B3F-42AF-BC02-85F36E056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7AD487CA-8FBC-4540-AC49-97AE50C651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0D84CF57-47D1-43F3-A27F-4554C8874D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CBEE7FBD-98AD-4AD4-8928-24BF44632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84FD382E-B389-4D8F-A55E-6DFA291F0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98382AB7-ABEA-406A-BC9C-E929CB72C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687410AC-739F-4AF0-B3F3-BA1EE2D84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297F7ECB-7025-4A18-B6C1-9A8F179D8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E8BF277F-8AC7-4B9F-A748-658BC32F4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3861EEE4-BFC2-47F9-B33D-2CF7EF91D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6EDB4948-A661-493E-A726-89FD160435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690295D3-F01C-40D4-AC18-38CDB597D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DE279E4F-F139-423E-AF42-7C309EE9E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BE503EF8-F0B7-4F0E-B82E-742BB8DB8E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8BF1F2E6-2E0A-4F5C-AF29-167B9214D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D465F6F4-1BA9-4F7B-9980-3571C7C5CC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FFF3428D-3135-4073-AB27-8292AA421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2EE4FAE5-DC40-43E2-BACB-84C2CCDA3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97E1E565-91F8-469C-998D-413D4E3D00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7AADD30B-6564-45CD-A760-00AD0ED73C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3B9ABBD5-5E76-4812-A4CF-2A8B16ADA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2F97912E-EDA5-4A75-A106-B25426BB6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A8D15062-DCA7-43EE-AB75-CD9C80F379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80EB5712-3433-46B4-A8DF-04A8D03E3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6F3BFE28-EB41-4640-802B-FAA4F7378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203F4E0E-E3AE-4B10-B1BC-529CC3CD0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1B83F41D-7419-46EC-8C00-37127DC3AA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9991303F-ED54-4483-97A9-3143D1CA72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0B99A87F-D826-40DC-B688-B209D5253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3CB798D6-E3C9-41B2-8F20-F0CF870681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9CF03CDA-070F-49AE-B37C-4D08A1BAD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D4CBFC42-413D-4BC6-9BEA-078040C01E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24A02437-3BDD-4242-9C52-0DB006A35E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7209D1D0-DC11-43F3-8050-D8C01D3B62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8A37369D-62F1-4A67-B1A1-658CBED41D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68CD3744-B811-40BE-B10F-4D5B1AA93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3048B8EA-2CD0-40CF-B570-BD99E0F77C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2D8EA840-350B-405A-A1BB-40D93A00ED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6BFAC7FE-90ED-4400-9E88-D3EB802CF4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F8A49AFF-4D6A-4290-A811-6ADBC2A2A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A5267CD0-3312-488A-ADC9-2A215FC9B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734AF3AE-4171-471C-AFDE-0A4B563D9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9761283D-6867-470C-85BB-833A5997B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232907EC-87D6-4A76-97C7-ED83798B87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9AE06A14-FDDB-4888-9F8A-C027B6FC7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408FBBF8-91F0-43DF-84FE-8585BD4C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40F8B312-3204-4812-9CED-599503CC0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B3163C36-49A9-42CD-84AB-945A548107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C737819E-C741-419C-8B07-6CBF226F4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86094C82-164A-490B-A711-CBC5914A7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B97614F7-51E5-4AEF-B768-8C452874D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B6227872-28BD-445D-96AD-EF00622F8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C1DC2CF0-2FA0-43FC-9509-0C6DB072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9795B481-57FF-4E8E-83AA-E5D2E3E2F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148378AF-5FAD-46E5-9709-EA405E6749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A673CCD4-0D19-45A5-A1E8-0C6F8E2C41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EE686E15-638D-450E-BD41-9EEC16695B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19970629-2923-493A-A315-FA7EDF131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D8839461-CBD3-4A9A-BBCF-09A8835874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06ACA65A-A638-4499-9A58-4BBB2D850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1E2A7DEF-7652-4468-8E3F-6FF0C0A9F9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B20F00C4-6808-4F91-8495-A7C27E49A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4254291C-CB21-424F-AF32-0C70F1642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C6D37468-BE92-4741-86A9-1417F2AA4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2A361414-EF46-4101-B08C-BA761D10D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62B99449-370E-4EEE-9DB6-159197F27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FAA977E9-699A-4D73-B0CF-CE0C4EB2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9EDD115C-F555-4352-B8FB-C7F9829FAA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9454379A-04D7-4413-8E59-262DB6BC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8E65F25A-79A5-4F0D-A340-475979F28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838E1E5B-3968-49BD-843C-C8C0F44C6E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94CA466D-7602-4464-BAB2-071A59F8A9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4A1357E7-09DA-4B68-A637-F277764E94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1EFCA436-DAC9-4B9E-82BE-E0DE3F5C8A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FA482722-F397-4F01-97DD-D018FE6378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5CF6C289-6A1B-4031-84CC-4DA52D08E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42F190D1-D9E1-46D5-A212-6560B860B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08ADD086-4DD1-4EBA-BC75-CD93AE4D4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75A280D7-478F-468E-9644-B09B8FDEB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C9BE9354-BB23-458F-9AE3-DD8AC4F1E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861A354D-F521-44EF-9140-7393D26D2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C76B3340-3BF4-4FB9-B7FA-751617C73B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C802BF6D-7C7F-41BF-B0CA-C5E6AFABB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712FB0EF-009B-4384-BD25-D3C6EBCC9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922F2BA9-9373-465D-8F24-F58DB9B1B7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4FAD72B3-1B8B-4B05-B201-419A776FB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AC81E68B-1417-445D-9B51-60A0F91E5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7D5A9E27-E07F-4466-9021-D25D85CDC9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CF5DC41D-2B9C-4659-9F3E-C3A2BDE8B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5AA3263F-DADF-4BDD-82AC-F44BC4FE0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8999662B-626A-4D98-920C-CDA407F83B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D6C410A6-2F1A-4222-8D50-2781C5D7E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9221CD39-A736-45F1-92AA-8533C1D27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B3025FBC-7A41-410A-AC63-DD483277D2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09A5D562-F236-406C-A6FF-163F8FE290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98086E1B-8B11-4A2D-BB70-33C51E4762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7B908F0B-B32A-46B3-8587-82EC271B8C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B2687ECF-D561-41B0-AD3C-7F627A412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F7F6218A-89E1-41D8-8C8C-6CF0F70F50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CAFE4E14-C851-4334-9F44-DFD70DD46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7011BCD2-D4B9-4726-8FF7-FF4B12983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D21E20DA-52FD-41FC-AB37-5468D9F20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69EB0F03-97F9-4207-9552-FD5F92185E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F1675131-367D-4E22-8170-BE1BCA565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8CA3664D-20A4-4FCC-9CD3-E7A452C5B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A9515CFE-D1C5-4594-A572-DB2235C694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DCFB6755-EA85-4DA9-A570-59F500E95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824F6828-D6CE-44D4-BF48-6FA7F5886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97E302B6-BC6F-4DF5-B1FA-3BEE99267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42327E29-F07F-4C06-A1E3-19EBCABEE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1FF70127-1DB3-4507-ABD4-BE6242907A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9655D743-D6D1-4AAF-8644-B7B6053308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AEB3D1EA-07D1-4406-BF5A-AEA41D7D21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0DFB99DC-1A5F-455D-9AD5-B84298D1CB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30CD14F4-787A-4CB1-87CB-FD4A28816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A23CE74A-BDFD-4B56-84CA-734581FCF2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9E4FE61F-77E6-40E1-97B9-2B88B7CE9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3C5471DE-7760-4942-9752-D8676B2BE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AFC6266D-DA02-4614-88F2-7077DCC291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id="{AE1A43A2-78D9-4279-B715-FED7BD949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id="{A2B18DEA-1741-42E2-9097-7B5DE0018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A78E9B74-5DCA-4B60-89A6-2B3A85E24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057B4547-96DD-4BA0-994D-C76DE93AD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30454D66-4E7A-44FE-9822-3D34133AB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:a16="http://schemas.microsoft.com/office/drawing/2014/main" id="{29051627-5724-440D-8B81-D4F83BE986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38507626-34D1-4BBF-B9EF-BDE8BBBFD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209CB8E9-BC41-4D95-B65F-8285256AD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FB597DBE-D5A0-45B1-A659-8452BF04A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" name="Freeform: Shape 732">
                <a:extLst>
                  <a:ext uri="{FF2B5EF4-FFF2-40B4-BE49-F238E27FC236}">
                    <a16:creationId xmlns:a16="http://schemas.microsoft.com/office/drawing/2014/main" id="{053D2250-26AE-4ED4-8644-0A23D1CBC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" name="Freeform: Shape 733">
                <a:extLst>
                  <a:ext uri="{FF2B5EF4-FFF2-40B4-BE49-F238E27FC236}">
                    <a16:creationId xmlns:a16="http://schemas.microsoft.com/office/drawing/2014/main" id="{932173CC-8796-4913-BFB5-DEABBA8553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id="{79FC0C90-AECD-45F4-8BAD-CA3DAC393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6" name="Freeform: Shape 735">
                <a:extLst>
                  <a:ext uri="{FF2B5EF4-FFF2-40B4-BE49-F238E27FC236}">
                    <a16:creationId xmlns:a16="http://schemas.microsoft.com/office/drawing/2014/main" id="{9475113E-1AC5-4621-A394-9D0657FC01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7" name="Freeform: Shape 736">
                <a:extLst>
                  <a:ext uri="{FF2B5EF4-FFF2-40B4-BE49-F238E27FC236}">
                    <a16:creationId xmlns:a16="http://schemas.microsoft.com/office/drawing/2014/main" id="{EF8491AB-6DD8-4293-B4D7-550388F1BB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id="{1851A60B-8BBD-4C38-9143-0AF1DC7836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B9810BA7-727E-4871-A866-A0CD5EE6CD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:a16="http://schemas.microsoft.com/office/drawing/2014/main" id="{E2252C24-7565-4F9E-81B7-F0385F30C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1" name="Freeform: Shape 740">
                <a:extLst>
                  <a:ext uri="{FF2B5EF4-FFF2-40B4-BE49-F238E27FC236}">
                    <a16:creationId xmlns:a16="http://schemas.microsoft.com/office/drawing/2014/main" id="{91095F58-4C7C-4261-AF74-4C8BEA99F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2" name="Freeform: Shape 741">
                <a:extLst>
                  <a:ext uri="{FF2B5EF4-FFF2-40B4-BE49-F238E27FC236}">
                    <a16:creationId xmlns:a16="http://schemas.microsoft.com/office/drawing/2014/main" id="{A79FED60-FFC3-4420-BB54-25D7E3D20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1B619CEC-F915-4E63-AF98-E4212F9F6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" name="Freeform: Shape 743">
                <a:extLst>
                  <a:ext uri="{FF2B5EF4-FFF2-40B4-BE49-F238E27FC236}">
                    <a16:creationId xmlns:a16="http://schemas.microsoft.com/office/drawing/2014/main" id="{03FBB620-A91A-4FF4-B380-DC4FEC600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912F7E0D-8362-4060-BB77-EC596B279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:a16="http://schemas.microsoft.com/office/drawing/2014/main" id="{4F11F9EE-F36A-4206-AE5B-60825B153B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7" name="Freeform: Shape 746">
                <a:extLst>
                  <a:ext uri="{FF2B5EF4-FFF2-40B4-BE49-F238E27FC236}">
                    <a16:creationId xmlns:a16="http://schemas.microsoft.com/office/drawing/2014/main" id="{F342A80B-ACB4-4C6F-8250-212611A28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" name="Freeform: Shape 747">
                <a:extLst>
                  <a:ext uri="{FF2B5EF4-FFF2-40B4-BE49-F238E27FC236}">
                    <a16:creationId xmlns:a16="http://schemas.microsoft.com/office/drawing/2014/main" id="{D4EC40C9-93C0-498E-A05D-17EF46BB9B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9" name="Freeform: Shape 748">
                <a:extLst>
                  <a:ext uri="{FF2B5EF4-FFF2-40B4-BE49-F238E27FC236}">
                    <a16:creationId xmlns:a16="http://schemas.microsoft.com/office/drawing/2014/main" id="{E42CF2F2-4895-495A-B10B-EE6C93BDB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0" name="Freeform: Shape 749">
                <a:extLst>
                  <a:ext uri="{FF2B5EF4-FFF2-40B4-BE49-F238E27FC236}">
                    <a16:creationId xmlns:a16="http://schemas.microsoft.com/office/drawing/2014/main" id="{2AFEDFDC-CB51-46B4-8294-26B55F973A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1" name="Freeform: Shape 750">
                <a:extLst>
                  <a:ext uri="{FF2B5EF4-FFF2-40B4-BE49-F238E27FC236}">
                    <a16:creationId xmlns:a16="http://schemas.microsoft.com/office/drawing/2014/main" id="{AD19ED5F-B560-4366-AD14-9EC71C7ED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42E95D3F-2E55-4021-9D6F-B6E7224C9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3" name="Freeform: Shape 752">
                <a:extLst>
                  <a:ext uri="{FF2B5EF4-FFF2-40B4-BE49-F238E27FC236}">
                    <a16:creationId xmlns:a16="http://schemas.microsoft.com/office/drawing/2014/main" id="{F45660DB-2DA2-4937-B362-69FA55D2B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4" name="Freeform: Shape 753">
                <a:extLst>
                  <a:ext uri="{FF2B5EF4-FFF2-40B4-BE49-F238E27FC236}">
                    <a16:creationId xmlns:a16="http://schemas.microsoft.com/office/drawing/2014/main" id="{FA488514-5D26-42FF-BD81-E9F2E1DE3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id="{421E4366-604D-4893-BE4C-08D448A06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6" name="Freeform: Shape 755">
                <a:extLst>
                  <a:ext uri="{FF2B5EF4-FFF2-40B4-BE49-F238E27FC236}">
                    <a16:creationId xmlns:a16="http://schemas.microsoft.com/office/drawing/2014/main" id="{9128E702-7B78-4B59-BAB4-530DF53A8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7" name="Freeform: Shape 756">
                <a:extLst>
                  <a:ext uri="{FF2B5EF4-FFF2-40B4-BE49-F238E27FC236}">
                    <a16:creationId xmlns:a16="http://schemas.microsoft.com/office/drawing/2014/main" id="{97456D98-32F2-4486-81EE-5CBDC5137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id="{F3173B06-C53D-4E52-B3D3-7D10BB963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id="{A5E08649-A0F1-4F92-9B1A-23DD0768E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0386755E-BD00-42F5-8AFD-3FE177FD6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id="{38479D89-3237-4F5A-9785-2F84E973F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F86502C8-2734-48E5-9834-A8435644C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id="{CEA77AA6-BB37-4CE8-9E75-DB4F595BA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id="{CF79F8C8-5618-4880-A26B-8310380F0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5" name="Freeform: Shape 764">
                <a:extLst>
                  <a:ext uri="{FF2B5EF4-FFF2-40B4-BE49-F238E27FC236}">
                    <a16:creationId xmlns:a16="http://schemas.microsoft.com/office/drawing/2014/main" id="{880EE80C-A78F-4B21-985E-50CACEF2EB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id="{0EDC8879-9797-42E5-AB8E-E36229BF3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7" name="Freeform: Shape 766">
                <a:extLst>
                  <a:ext uri="{FF2B5EF4-FFF2-40B4-BE49-F238E27FC236}">
                    <a16:creationId xmlns:a16="http://schemas.microsoft.com/office/drawing/2014/main" id="{1B37764D-AF04-4F2C-81D9-5EFA3E5C0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8" name="Freeform: Shape 767">
                <a:extLst>
                  <a:ext uri="{FF2B5EF4-FFF2-40B4-BE49-F238E27FC236}">
                    <a16:creationId xmlns:a16="http://schemas.microsoft.com/office/drawing/2014/main" id="{31C6105B-1E1B-4444-A6E5-5B157F3C16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9" name="Freeform: Shape 768">
                <a:extLst>
                  <a:ext uri="{FF2B5EF4-FFF2-40B4-BE49-F238E27FC236}">
                    <a16:creationId xmlns:a16="http://schemas.microsoft.com/office/drawing/2014/main" id="{559B4EC8-EFFF-4DCA-AAB8-26AF6679DE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0" name="Freeform: Shape 769">
                <a:extLst>
                  <a:ext uri="{FF2B5EF4-FFF2-40B4-BE49-F238E27FC236}">
                    <a16:creationId xmlns:a16="http://schemas.microsoft.com/office/drawing/2014/main" id="{ED93E274-9D58-4EC9-80D4-33D9D3A090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1" name="Freeform: Shape 770">
                <a:extLst>
                  <a:ext uri="{FF2B5EF4-FFF2-40B4-BE49-F238E27FC236}">
                    <a16:creationId xmlns:a16="http://schemas.microsoft.com/office/drawing/2014/main" id="{6E5616A1-0B5F-4D6D-910E-792B393B3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id="{BDD0D9C8-A2E7-4C95-BBC5-5E2D62D67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id="{509401FA-7222-4A17-828C-1729888E9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35" name="Graphic 4">
              <a:extLst>
                <a:ext uri="{FF2B5EF4-FFF2-40B4-BE49-F238E27FC236}">
                  <a16:creationId xmlns:a16="http://schemas.microsoft.com/office/drawing/2014/main" id="{7B025375-9B31-46A6-87EC-BA8E94E67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454AFC84-3FCF-4783-9CE6-BE7BCF5CB7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EEC3B2D5-1605-4334-8CC6-33D5D53E7F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893286B7-109A-47DD-BD18-3A8E2FCDF5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A6E4611D-D180-45CC-95F3-4D780BF21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075D9DF6-64E6-48A9-89BE-1AEDF3DBA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A77E91B6-62FE-4219-8648-2FA062EE04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E05794AA-8ED8-4FEB-B9E2-3D6829552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0CEF7D50-E12D-4F46-9B10-16E903FB7F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4D885088-5CE2-4ABB-AC5F-8E295C63A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B7F9B5BB-81CC-442B-B607-5F084799E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1CC6AB35-BB47-42CE-9492-77B57C361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E13E089E-A0F7-4B85-BFEF-EABBF38248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9306C271-11BD-4ACA-99FC-BC847B6AB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A51C39C2-B68B-4FB3-AF93-3B6EFC5EB8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D19A9E62-BA64-414F-9053-428828BD4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90F1A2A5-D670-4734-B018-570175184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D896E20F-D59A-4E5C-AAC2-ED79FCAC3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B3B49622-0DD4-4378-A974-3EC752B2DE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8BF83D4D-5E95-4F61-8A1C-624625209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FB270157-AA6D-4EE4-9506-368F8C97C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94DA0BEE-AE9D-4CE8-B249-C229E628E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AD089CCA-7A85-405E-9AF7-96F814E3B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5E30352E-9DBA-4777-A093-B6F3D6060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264C5F14-2A45-42AA-948A-6C7D19578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B3CF5D72-A8B6-4A2B-8F09-46F06C3B96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8D32D7ED-2507-43E0-BCA0-69F1D9219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6029896F-72B5-4FBB-98D7-A4A6B7A8E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C735037E-DA25-4564-960C-F744D00E1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975717CD-2FAA-46E2-825A-5A409DC36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9ABAD2C5-9937-47FF-9A17-132CEA54C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5319C0FD-333B-49B2-B54F-959084B1C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A3F88462-C743-4DF3-9A31-09108B3DD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5A47CC3C-9310-422C-8AF8-CF56E286B3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64CBAB0F-DFA6-4370-AF0D-EAEA0DA18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CB75D567-78A7-4986-B241-E03EB5B6A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A6065FE5-5B5D-426F-A331-FFB91E483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48748863-F066-4C39-BA9E-951EA19F1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2988B46B-EC58-4704-8960-75C617B2CE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3C8F94F3-22A8-4403-BAF4-DA1344D12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6144F6B6-FBD2-44C5-93F2-36FB060AB8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FDFF1114-943E-4377-9482-AC35E9B91E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E29A169E-8860-41C6-B2BA-656C9E87F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D1DA92F1-025A-41CC-892D-006269B6C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5B423574-AD0E-466C-A690-E3BF7ABC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C37E67DD-12D5-49FA-AE92-B1F4186329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3E085075-A03E-4D1C-A2BE-219D51E77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A552ECBE-4DF7-4004-80CB-33A3864DC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BB1DFB18-112F-43BE-938F-949ACF4CE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7107EA75-B66F-478F-A9A4-8BE4090A18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B032A1FF-0163-4F65-9627-3D0E330E7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68F81DD7-3941-40F3-A5C5-1D25AD61E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767D955C-E4A5-47E9-B07D-7C7FD8E39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331DEA5B-7DF4-4F3E-B837-7388E6701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F640D8A9-2845-4810-99AA-3464C47FB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C1AA428D-A610-40EA-926D-72664C6A3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088B6BF5-3A26-476D-AF79-46892B0AEB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A0D38E94-BDA0-466A-866C-7D754B54B6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2E4807B4-64BB-4BB1-A6C7-B9F8B78FE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AB74427A-2B27-4328-8ECD-0166E61D8A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058C6F50-4093-4240-B613-EA20F73E29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341C2F64-B446-495C-B3ED-DA19115FD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DEDDACDA-D780-49ED-88B3-AC1E6CECD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3B6F340F-6BFF-4869-B569-850333B1C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C4FC277F-1805-46F5-8D99-EE30A5FCD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DE3D8861-A4CB-46F2-812C-4857D1E763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5C3AD847-D9CA-4EC5-890E-21244786F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CA89CE44-4244-411C-A74F-1446D8BC13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60E6026F-2714-4620-8EE9-3C55C2D6C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C0A828ED-45A9-4D69-975D-19CD36650C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970CBCD0-B8B7-483D-A17D-9351A1A47F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8BDEF120-B9AE-44F5-B98D-937D9C9293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8C22314-7ABA-46AF-98F6-EA626787D8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8E57EC52-CDFD-4DC8-8C7F-DA76CBC94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2E44CDAD-CC81-4519-A934-3E75CB58F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D7234B76-B5E7-497F-8C9A-BEADE7D2A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D308AC98-72DE-4623-8351-5CDBA5F858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16BCA60F-A345-4A89-8E76-8F628DE24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B712711F-FF52-40E0-8B6D-7AB132EFB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EBB99ABA-6734-4713-A9AA-6A0613DB3D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A8DBC39A-A841-4DAD-A5EE-BAD254A4FA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E88E8002-19BD-4C58-ACEF-D092676D5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637DEA0B-D0C3-4386-B016-901208881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1E085198-3B84-4E70-8004-5B739F0D0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1F8854E4-646B-4843-9429-2E68B3AE9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D75E4420-1C5B-4C29-9622-F3DA7E0BF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69099746-E839-480D-A294-385184855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35C60C66-6A6A-42B6-82CE-9F5BCAD5F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A85425DE-B5F8-4166-8F76-168A6E6F58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AF5E9558-8664-40E2-818A-C90536250A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620CC716-8E51-492E-95F3-7DF5778E8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87956267-D439-4A6C-8779-9864DDF69C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E566625F-0177-4163-AAC6-DD5AA352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01580694-1781-46F9-B2C4-76F4689BA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1635D9A5-51BC-49A2-9AE2-4C8147FC5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B6D58AC8-F8B3-4C3D-AE9F-26677AE638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53CA316E-6515-47CF-9F53-7A0EE31AF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F8E79866-F842-47A5-8D8C-0185FD69D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A1939D2F-E660-4CFF-BF9C-2146DD9CC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3F048F16-4CC3-406C-93A3-3CEDF31C4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BA5658A8-AB7B-409C-A206-50CDD5818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1A4F8AC2-9FA1-4E5B-ACB2-661CAABFEE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6438DDE6-AE18-4B2A-92CE-57D6032A1C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19B002FA-1035-4DE8-8097-3675A4FB2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699ADFD1-CBA1-4C59-A545-CA6EEAF2C4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85DDA6CB-B8BF-4E57-BF2E-5C880FAF87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6A8B2946-9D70-4DD4-B9B2-606E8F83A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C319A466-F3AE-4F1F-BD2F-77D9F148B0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C6CF0A07-A757-404E-9880-5AF3D52DE4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DD3C2686-5B08-4159-865F-1B0A72E7EB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5AAB7354-0524-4F71-83F0-35FAFA9EE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C93C7EEE-727B-4A0D-AA01-3B0893F86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7F98C909-0D3D-402C-86A1-9647DA57B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29CF4616-0FC7-4D90-97D4-47F26C31B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A5151952-7057-44BC-B171-EC280CDD3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0CC14CA9-836E-4131-9614-CC7AF80C7A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B9227461-A59A-437A-A371-0B3DD0510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4564435B-AE59-45CC-A733-1D61AB9A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24964014-4F54-4767-B2A1-1E68A49A2E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AB12DA42-BE2F-486C-A207-50F0B2A0D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F35083CD-4EE4-48A6-BDE4-DCEB0CD08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2ACA69B4-304D-4E76-91E8-B824CC474C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05FBB8B7-7087-4F0C-8A80-BA19FA3C5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708B546A-B18E-4E08-B52F-1F1FB4515C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4D083028-5844-4BA9-91D6-6066256F8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46BDB7B8-D976-4509-BB67-E960BEB6E3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1F8D90CC-4AD0-49F4-B215-61FD0A2FE8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FA255F4C-2D85-48C3-A425-B1B090100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64D88F2F-ACB0-4172-BB9F-71ABC334D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6102F024-AF29-4883-BE6C-52EFD0207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809DB4B0-EDB8-4635-9A3D-B48E59658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BA4BB9B4-19AF-4964-8FDE-1C02C01F3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3466ACF5-678D-47AC-A8E1-250FBEA6E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CF4BE354-56F1-4CC0-ABC3-CFA2255599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1FF6AB4A-7E14-48F4-B58E-D3BCD7F55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826A8026-2DFD-4691-81ED-CF8C6C8101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DCBE85A3-D478-4EBF-A094-768EDE80E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9B03629E-D0C6-47D9-9E55-FB00BFBAD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7ECA1C99-3F19-4C93-9683-CDDBE2840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6E53F2EA-BC30-4BEC-BBA5-FF485FD8B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4FE941FB-7EBE-489D-B1D8-06BC9E2F7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4FCECFFB-D979-4814-99CC-B8C0CCE04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5218BC88-1436-4861-9108-ED5C49172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7C43492A-8ADB-4CDA-976F-F9159DE14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448A8C4E-CD2B-4E83-895D-6B1071C5E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2315E315-11E8-4514-BE71-EEA42E237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26C36A72-5D83-400B-9DC6-D6A4F7D36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DF388598-6DD8-4B12-8DBD-1F8933348E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42ADD8C0-C6F0-46A9-8D78-B6026B55B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B5CC1749-FD2F-40FD-AA5A-CAFE9C6E2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38F5A197-D6C9-4BDB-A9DE-7FFE84B35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0B6C64F3-7126-4337-9067-15A64EF535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5A902BCF-C9BF-4566-AC1E-1E91502F2B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09B1FBFF-C965-462A-9B34-D01689CAFE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C13CFECF-7502-40A2-92A6-3DBC74DF9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01280C84-683C-4088-8E3C-8A98A6749E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3747508C-3AE5-4D8D-A086-A46FDBEDE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EEC02501-119D-4C07-AB8C-A131B125B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8F899201-EDD3-4F1A-89A6-345290E70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225488C2-1481-42C0-AE4D-4052F7EFF7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84F224FC-B0FB-4A2E-A9BD-0F7CFB241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D04F68AF-F37B-4407-8471-E549ADCFAA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6030291B-8F7B-4D02-A35F-561C0DAA8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3E961417-D5BB-4D51-8FD8-3402284256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133EAFF3-FE9C-4606-89F9-19982C0FE9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01882DC7-070C-47B0-B378-FA112A6CA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BDF1B4B0-0A75-4538-A610-727209081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6E4AD28E-F206-45E2-9B00-A2E68FFB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735023C8-4EFD-461A-8FFD-C78035856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7FFEB6B5-C11C-4B5F-BCC4-C86C5659E6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D702C4-D0E8-8829-257B-F7056B0724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0037954"/>
              </p:ext>
            </p:extLst>
          </p:nvPr>
        </p:nvGraphicFramePr>
        <p:xfrm>
          <a:off x="946520" y="1747592"/>
          <a:ext cx="521717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995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F95A732A-DE36-ADA6-ADCE-086CD178C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91" r="1" b="1"/>
          <a:stretch/>
        </p:blipFill>
        <p:spPr>
          <a:xfrm>
            <a:off x="2511713" y="3104705"/>
            <a:ext cx="3634674" cy="32173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9C6B508-0B2C-4D80-99F6-BC8C9C693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A54034F-F9B1-4048-9AEF-C7AB99053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83F029-E06B-49B5-9779-2E8CEFD77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D6D0E-A67D-9DCD-D43C-973CD15E0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Conclusion</a:t>
            </a:r>
          </a:p>
        </p:txBody>
      </p:sp>
      <p:grpSp>
        <p:nvGrpSpPr>
          <p:cNvPr id="17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aphic 38">
            <a:extLst>
              <a:ext uri="{FF2B5EF4-FFF2-40B4-BE49-F238E27FC236}">
                <a16:creationId xmlns:a16="http://schemas.microsoft.com/office/drawing/2014/main" id="{36C5CE76-F42E-4B75-84C4-A9B2C8CE8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tx1">
              <a:alpha val="60000"/>
            </a:schemeClr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62D2BF9-9B3C-4B4B-B525-BFABA8B44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022D0D2-0602-4CB2-97D5-418641B4F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aphic 4">
            <a:extLst>
              <a:ext uri="{FF2B5EF4-FFF2-40B4-BE49-F238E27FC236}">
                <a16:creationId xmlns:a16="http://schemas.microsoft.com/office/drawing/2014/main" id="{DDFA5A3F-B050-4826-ACB4-F634DD12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45D7489-248E-4EB2-A887-30A9C396E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B6BF832-C29A-4992-8772-6B33118C5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E06C84D-D026-40FC-A1FB-0482450B6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2D9620B-AA48-430C-BACC-01BF1B128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C7842E4-3E00-4846-B285-345F6B324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120E203-7898-4AE9-A9E5-F5C364415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6A5C8C3-E77D-410A-8D95-0B15B8E61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E9CE1FB-B266-47D2-A0AC-79D1DDBAA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862FCB-5370-44C9-803F-017FF893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1EC218E-7E2A-4304-96EA-1A7AA046E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6904051-0B1B-4340-8A1F-FC345A500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D8B68CD-1F5B-4E19-A474-4290A7386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219F1BA-F2AD-4C0B-B881-AF7702BFA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A172C-EE00-5075-36BB-F1B695398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Summary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Next Steps: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Solicit feedback from staff to refine the design.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Implement the intranet pages in phases, starting with the most critical sections.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91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6" name="Rectangle 37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77" name="Oval 376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8" name="Graphic 377" descr="Question mark">
            <a:extLst>
              <a:ext uri="{FF2B5EF4-FFF2-40B4-BE49-F238E27FC236}">
                <a16:creationId xmlns:a16="http://schemas.microsoft.com/office/drawing/2014/main" id="{AF9901AA-2323-E7FD-0C37-A0FAC6F7D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471" y="941355"/>
            <a:ext cx="2601592" cy="2601592"/>
          </a:xfrm>
          <a:prstGeom prst="rect">
            <a:avLst/>
          </a:prstGeom>
        </p:spPr>
      </p:pic>
      <p:grpSp>
        <p:nvGrpSpPr>
          <p:cNvPr id="379" name="Group 378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8" name="Oval 17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2679D-F3E6-11BA-2B1E-9D3DCEBFA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1" y="3404608"/>
            <a:ext cx="3520789" cy="2666087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Q&amp;A</a:t>
            </a:r>
            <a:br>
              <a:rPr lang="en-US"/>
            </a:br>
            <a:endParaRPr lang="en-US"/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C8FE-B3C5-058A-4D60-077AD2663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91454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1963</TotalTime>
  <Words>462</Words>
  <Application>Microsoft Office PowerPoint</Application>
  <PresentationFormat>Widescreen</PresentationFormat>
  <Paragraphs>67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Source Sans Pro</vt:lpstr>
      <vt:lpstr>FunkyShapesDarkVTI</vt:lpstr>
      <vt:lpstr>Designing Staff Intranet Pages</vt:lpstr>
      <vt:lpstr>Understanding The Directorate</vt:lpstr>
      <vt:lpstr>Core Principles of Design</vt:lpstr>
      <vt:lpstr>Important Elements</vt:lpstr>
      <vt:lpstr>Visual and Functional Elements </vt:lpstr>
      <vt:lpstr>Conclusion</vt:lpstr>
      <vt:lpstr>Q&amp;A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Edward Oviasogie</dc:creator>
  <cp:lastModifiedBy>Edward Oviasogie</cp:lastModifiedBy>
  <cp:revision>3</cp:revision>
  <dcterms:created xsi:type="dcterms:W3CDTF">2024-07-05T15:02:45Z</dcterms:created>
  <dcterms:modified xsi:type="dcterms:W3CDTF">2024-07-06T23:46:22Z</dcterms:modified>
</cp:coreProperties>
</file>